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77" r:id="rId13"/>
    <p:sldId id="280" r:id="rId14"/>
    <p:sldId id="281" r:id="rId15"/>
    <p:sldId id="272" r:id="rId16"/>
    <p:sldId id="270" r:id="rId17"/>
    <p:sldId id="279" r:id="rId18"/>
  </p:sldIdLst>
  <p:sldSz cx="12192000" cy="6858000"/>
  <p:notesSz cx="6858000" cy="9144000"/>
  <p:defaultTextStyle>
    <a:defPPr>
      <a:defRPr lang="en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E1E9"/>
    <a:srgbClr val="1CE2CB"/>
    <a:srgbClr val="17C6A8"/>
    <a:srgbClr val="1CE9AF"/>
    <a:srgbClr val="20FAE5"/>
    <a:srgbClr val="20FDBA"/>
    <a:srgbClr val="59E4A7"/>
    <a:srgbClr val="5FE48F"/>
    <a:srgbClr val="27654A"/>
    <a:srgbClr val="79E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5"/>
  </p:normalViewPr>
  <p:slideViewPr>
    <p:cSldViewPr snapToGrid="0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4EBDE7-9DBA-496B-86B7-C3EE67092D9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E5787F-199B-4DF5-A5CD-363ECE3F5EC0}">
      <dgm:prSet/>
      <dgm:spPr>
        <a:solidFill>
          <a:schemeClr val="bg2">
            <a:lumMod val="75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ro-RO" b="1" dirty="0"/>
            <a:t>4 Parcuri</a:t>
          </a:r>
          <a:endParaRPr lang="en-US" dirty="0"/>
        </a:p>
      </dgm:t>
    </dgm:pt>
    <dgm:pt modelId="{9C063508-D23A-4B42-AC5F-A327832FB0A7}" type="parTrans" cxnId="{9B0729D1-07C3-4183-BB4F-C59069727530}">
      <dgm:prSet/>
      <dgm:spPr/>
      <dgm:t>
        <a:bodyPr/>
        <a:lstStyle/>
        <a:p>
          <a:endParaRPr lang="en-US"/>
        </a:p>
      </dgm:t>
    </dgm:pt>
    <dgm:pt modelId="{5328BA30-7CE0-4E81-912B-1BF9E4C277A4}" type="sibTrans" cxnId="{9B0729D1-07C3-4183-BB4F-C59069727530}">
      <dgm:prSet/>
      <dgm:spPr/>
      <dgm:t>
        <a:bodyPr/>
        <a:lstStyle/>
        <a:p>
          <a:endParaRPr lang="en-US"/>
        </a:p>
      </dgm:t>
    </dgm:pt>
    <dgm:pt modelId="{398D2A2B-DCD1-48E4-8999-9905BF835611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o-RO" b="1" dirty="0" err="1"/>
            <a:t>Suprafata</a:t>
          </a:r>
          <a:r>
            <a:rPr lang="ro-RO" b="1" dirty="0"/>
            <a:t>/parc: 5.000mp</a:t>
          </a:r>
          <a:endParaRPr lang="en-US" dirty="0"/>
        </a:p>
      </dgm:t>
    </dgm:pt>
    <dgm:pt modelId="{5D4CDCDC-45BD-4D5F-A79A-D720F2E7BC59}" type="parTrans" cxnId="{AC8B8D5D-3AD6-48C9-8F12-249CCC2564D3}">
      <dgm:prSet/>
      <dgm:spPr/>
      <dgm:t>
        <a:bodyPr/>
        <a:lstStyle/>
        <a:p>
          <a:endParaRPr lang="en-US"/>
        </a:p>
      </dgm:t>
    </dgm:pt>
    <dgm:pt modelId="{A5A9B0AF-BFC8-4B5B-8319-7F274B3240F7}" type="sibTrans" cxnId="{AC8B8D5D-3AD6-48C9-8F12-249CCC2564D3}">
      <dgm:prSet/>
      <dgm:spPr/>
      <dgm:t>
        <a:bodyPr/>
        <a:lstStyle/>
        <a:p>
          <a:endParaRPr lang="en-US"/>
        </a:p>
      </dgm:t>
    </dgm:pt>
    <dgm:pt modelId="{38371000-5DC5-4E73-9F1E-5C8B6930999F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o-RO" b="1" dirty="0" err="1"/>
            <a:t>Suprafata</a:t>
          </a:r>
          <a:r>
            <a:rPr lang="ro-RO" b="1" dirty="0"/>
            <a:t> totala:</a:t>
          </a:r>
          <a:r>
            <a:rPr lang="ro-RO" dirty="0"/>
            <a:t> 2</a:t>
          </a:r>
          <a:r>
            <a:rPr lang="ro-RO" b="1" dirty="0"/>
            <a:t>0.000mp</a:t>
          </a:r>
          <a:endParaRPr lang="en-US" dirty="0"/>
        </a:p>
      </dgm:t>
    </dgm:pt>
    <dgm:pt modelId="{143E61EA-FE75-4721-8F13-A9DE8025D9D6}" type="parTrans" cxnId="{A5F8E414-B953-481E-B39A-4673C626C6F5}">
      <dgm:prSet/>
      <dgm:spPr/>
      <dgm:t>
        <a:bodyPr/>
        <a:lstStyle/>
        <a:p>
          <a:endParaRPr lang="en-US"/>
        </a:p>
      </dgm:t>
    </dgm:pt>
    <dgm:pt modelId="{05CB88E8-142A-4507-A47C-A54541F5F8FE}" type="sibTrans" cxnId="{A5F8E414-B953-481E-B39A-4673C626C6F5}">
      <dgm:prSet/>
      <dgm:spPr/>
      <dgm:t>
        <a:bodyPr/>
        <a:lstStyle/>
        <a:p>
          <a:endParaRPr lang="en-US"/>
        </a:p>
      </dgm:t>
    </dgm:pt>
    <dgm:pt modelId="{244F1020-EA5A-4CC6-AE34-EB586ED3C8F5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o-RO" b="1" dirty="0"/>
            <a:t>Capacitate instalata: 1.6MW</a:t>
          </a:r>
          <a:endParaRPr lang="en-US" dirty="0"/>
        </a:p>
      </dgm:t>
    </dgm:pt>
    <dgm:pt modelId="{BBB387B4-1AEF-4299-8F24-0E1DD54C47A1}" type="parTrans" cxnId="{40D81B3E-B066-4187-945E-3D50E4CF52D5}">
      <dgm:prSet/>
      <dgm:spPr/>
      <dgm:t>
        <a:bodyPr/>
        <a:lstStyle/>
        <a:p>
          <a:endParaRPr lang="en-US"/>
        </a:p>
      </dgm:t>
    </dgm:pt>
    <dgm:pt modelId="{5B9E16EC-0716-404A-8F38-DFD349D09413}" type="sibTrans" cxnId="{40D81B3E-B066-4187-945E-3D50E4CF52D5}">
      <dgm:prSet/>
      <dgm:spPr/>
      <dgm:t>
        <a:bodyPr/>
        <a:lstStyle/>
        <a:p>
          <a:endParaRPr lang="en-US"/>
        </a:p>
      </dgm:t>
    </dgm:pt>
    <dgm:pt modelId="{801EAAA5-3B11-4D69-B124-4BFB644051A4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o-RO" b="1" dirty="0"/>
            <a:t>3.200 panouri fotovoltaice</a:t>
          </a:r>
          <a:r>
            <a:rPr lang="ro-RO" dirty="0"/>
            <a:t> </a:t>
          </a:r>
          <a:endParaRPr lang="en-US" dirty="0"/>
        </a:p>
      </dgm:t>
    </dgm:pt>
    <dgm:pt modelId="{E4F15EC6-8FAD-41A1-B5F7-2F1D0B48773C}" type="parTrans" cxnId="{8C45632A-9378-4A27-8E70-057E6354B660}">
      <dgm:prSet/>
      <dgm:spPr/>
      <dgm:t>
        <a:bodyPr/>
        <a:lstStyle/>
        <a:p>
          <a:endParaRPr lang="en-US"/>
        </a:p>
      </dgm:t>
    </dgm:pt>
    <dgm:pt modelId="{CB8BC187-8B43-411E-834F-4320B4A4277D}" type="sibTrans" cxnId="{8C45632A-9378-4A27-8E70-057E6354B660}">
      <dgm:prSet/>
      <dgm:spPr/>
      <dgm:t>
        <a:bodyPr/>
        <a:lstStyle/>
        <a:p>
          <a:endParaRPr lang="en-US"/>
        </a:p>
      </dgm:t>
    </dgm:pt>
    <dgm:pt modelId="{8156FD49-8C1E-4234-AC24-CB68F48683A4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o-RO" b="1" dirty="0"/>
            <a:t>Putere de </a:t>
          </a:r>
          <a:r>
            <a:rPr lang="ro-RO" b="1" dirty="0" err="1"/>
            <a:t>productie</a:t>
          </a:r>
          <a:r>
            <a:rPr lang="ro-RO" b="1" dirty="0"/>
            <a:t>/ panou: </a:t>
          </a:r>
          <a:r>
            <a:rPr lang="ro-RO" b="1" dirty="0">
              <a:sym typeface="Symbol" panose="05050102010706020507" pitchFamily="18" charset="2"/>
            </a:rPr>
            <a:t></a:t>
          </a:r>
          <a:r>
            <a:rPr lang="ro-RO" b="1" dirty="0"/>
            <a:t>500w/h</a:t>
          </a:r>
          <a:r>
            <a:rPr lang="ro-RO" dirty="0"/>
            <a:t> </a:t>
          </a:r>
          <a:endParaRPr lang="en-US" dirty="0"/>
        </a:p>
      </dgm:t>
    </dgm:pt>
    <dgm:pt modelId="{D328EE12-47FB-4413-B0FE-4511082DD0F6}" type="parTrans" cxnId="{20E5B6CB-BF97-4A8F-878E-58DE28A290A9}">
      <dgm:prSet/>
      <dgm:spPr/>
      <dgm:t>
        <a:bodyPr/>
        <a:lstStyle/>
        <a:p>
          <a:endParaRPr lang="en-US"/>
        </a:p>
      </dgm:t>
    </dgm:pt>
    <dgm:pt modelId="{94AD9032-B5E3-46C6-A370-BA8E46AEFD40}" type="sibTrans" cxnId="{20E5B6CB-BF97-4A8F-878E-58DE28A290A9}">
      <dgm:prSet/>
      <dgm:spPr/>
      <dgm:t>
        <a:bodyPr/>
        <a:lstStyle/>
        <a:p>
          <a:endParaRPr lang="en-US"/>
        </a:p>
      </dgm:t>
    </dgm:pt>
    <dgm:pt modelId="{4542B233-8D8E-449B-9F45-F5D5D8D541E7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o-RO" b="1" dirty="0"/>
            <a:t>Invertoare pentru alimentarea la </a:t>
          </a:r>
          <a:r>
            <a:rPr lang="ro-RO" b="1" dirty="0" err="1"/>
            <a:t>retea</a:t>
          </a:r>
          <a:endParaRPr lang="en-US" dirty="0"/>
        </a:p>
      </dgm:t>
    </dgm:pt>
    <dgm:pt modelId="{168A7029-8F6D-4670-B0EE-B1C151239F95}" type="parTrans" cxnId="{FDD4969E-815D-4F93-9C17-E7A19E493D46}">
      <dgm:prSet/>
      <dgm:spPr/>
      <dgm:t>
        <a:bodyPr/>
        <a:lstStyle/>
        <a:p>
          <a:endParaRPr lang="en-US"/>
        </a:p>
      </dgm:t>
    </dgm:pt>
    <dgm:pt modelId="{5E546583-E976-476F-934C-35B789AA4ABA}" type="sibTrans" cxnId="{FDD4969E-815D-4F93-9C17-E7A19E493D46}">
      <dgm:prSet/>
      <dgm:spPr/>
      <dgm:t>
        <a:bodyPr/>
        <a:lstStyle/>
        <a:p>
          <a:endParaRPr lang="en-US"/>
        </a:p>
      </dgm:t>
    </dgm:pt>
    <dgm:pt modelId="{5BC9EF3D-082C-460B-B910-50EDB431E3DB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o-RO" b="1" dirty="0" err="1"/>
            <a:t>Productie</a:t>
          </a:r>
          <a:r>
            <a:rPr lang="ro-RO" b="1" dirty="0"/>
            <a:t> estimata pe an:</a:t>
          </a:r>
          <a:r>
            <a:rPr lang="ro-RO" dirty="0"/>
            <a:t> </a:t>
          </a:r>
          <a:r>
            <a:rPr lang="ro-RO" b="1" dirty="0"/>
            <a:t>~ 2080MW</a:t>
          </a:r>
          <a:r>
            <a:rPr lang="ro-RO" dirty="0"/>
            <a:t>.</a:t>
          </a:r>
          <a:endParaRPr lang="en-US" dirty="0"/>
        </a:p>
      </dgm:t>
    </dgm:pt>
    <dgm:pt modelId="{50B4CD0A-AA28-4E34-B4C0-C79DF5A72CDB}" type="parTrans" cxnId="{4A281EFC-A126-4B6F-868A-8FAD62CEA0A7}">
      <dgm:prSet/>
      <dgm:spPr/>
      <dgm:t>
        <a:bodyPr/>
        <a:lstStyle/>
        <a:p>
          <a:endParaRPr lang="en-US"/>
        </a:p>
      </dgm:t>
    </dgm:pt>
    <dgm:pt modelId="{930821C1-8702-4231-9101-04FCD79415E4}" type="sibTrans" cxnId="{4A281EFC-A126-4B6F-868A-8FAD62CEA0A7}">
      <dgm:prSet/>
      <dgm:spPr/>
      <dgm:t>
        <a:bodyPr/>
        <a:lstStyle/>
        <a:p>
          <a:endParaRPr lang="en-US"/>
        </a:p>
      </dgm:t>
    </dgm:pt>
    <dgm:pt modelId="{E167E2E0-3230-EA4D-8A81-84AF1E105A67}" type="pres">
      <dgm:prSet presAssocID="{954EBDE7-9DBA-496B-86B7-C3EE67092D9B}" presName="diagram" presStyleCnt="0">
        <dgm:presLayoutVars>
          <dgm:dir/>
          <dgm:resizeHandles val="exact"/>
        </dgm:presLayoutVars>
      </dgm:prSet>
      <dgm:spPr/>
    </dgm:pt>
    <dgm:pt modelId="{3EF1FC51-D388-1C40-BEDE-56880DF92E63}" type="pres">
      <dgm:prSet presAssocID="{A1E5787F-199B-4DF5-A5CD-363ECE3F5EC0}" presName="node" presStyleLbl="node1" presStyleIdx="0" presStyleCnt="8">
        <dgm:presLayoutVars>
          <dgm:bulletEnabled val="1"/>
        </dgm:presLayoutVars>
      </dgm:prSet>
      <dgm:spPr/>
    </dgm:pt>
    <dgm:pt modelId="{0784E312-B6C9-D949-B310-F0ACA8937C10}" type="pres">
      <dgm:prSet presAssocID="{5328BA30-7CE0-4E81-912B-1BF9E4C277A4}" presName="sibTrans" presStyleCnt="0"/>
      <dgm:spPr/>
    </dgm:pt>
    <dgm:pt modelId="{CD5CBC92-ABD5-4644-811F-6416A8AC94A2}" type="pres">
      <dgm:prSet presAssocID="{38371000-5DC5-4E73-9F1E-5C8B6930999F}" presName="node" presStyleLbl="node1" presStyleIdx="1" presStyleCnt="8">
        <dgm:presLayoutVars>
          <dgm:bulletEnabled val="1"/>
        </dgm:presLayoutVars>
      </dgm:prSet>
      <dgm:spPr/>
    </dgm:pt>
    <dgm:pt modelId="{09939E8E-3417-0C45-96DD-6DAD147FB499}" type="pres">
      <dgm:prSet presAssocID="{05CB88E8-142A-4507-A47C-A54541F5F8FE}" presName="sibTrans" presStyleCnt="0"/>
      <dgm:spPr/>
    </dgm:pt>
    <dgm:pt modelId="{C28A8FDC-E661-A84E-B485-1191838A47D3}" type="pres">
      <dgm:prSet presAssocID="{398D2A2B-DCD1-48E4-8999-9905BF835611}" presName="node" presStyleLbl="node1" presStyleIdx="2" presStyleCnt="8">
        <dgm:presLayoutVars>
          <dgm:bulletEnabled val="1"/>
        </dgm:presLayoutVars>
      </dgm:prSet>
      <dgm:spPr/>
    </dgm:pt>
    <dgm:pt modelId="{1BFECBEC-631B-F547-AC05-923FA115FBD8}" type="pres">
      <dgm:prSet presAssocID="{A5A9B0AF-BFC8-4B5B-8319-7F274B3240F7}" presName="sibTrans" presStyleCnt="0"/>
      <dgm:spPr/>
    </dgm:pt>
    <dgm:pt modelId="{A1836ACE-9AF5-0A43-B657-DE722E44525B}" type="pres">
      <dgm:prSet presAssocID="{244F1020-EA5A-4CC6-AE34-EB586ED3C8F5}" presName="node" presStyleLbl="node1" presStyleIdx="3" presStyleCnt="8">
        <dgm:presLayoutVars>
          <dgm:bulletEnabled val="1"/>
        </dgm:presLayoutVars>
      </dgm:prSet>
      <dgm:spPr/>
    </dgm:pt>
    <dgm:pt modelId="{DF9891A5-6A2D-7F49-9A59-76068C803E9A}" type="pres">
      <dgm:prSet presAssocID="{5B9E16EC-0716-404A-8F38-DFD349D09413}" presName="sibTrans" presStyleCnt="0"/>
      <dgm:spPr/>
    </dgm:pt>
    <dgm:pt modelId="{EDEFD1B5-AE9B-8048-B86C-9F0A22CAFAD5}" type="pres">
      <dgm:prSet presAssocID="{801EAAA5-3B11-4D69-B124-4BFB644051A4}" presName="node" presStyleLbl="node1" presStyleIdx="4" presStyleCnt="8">
        <dgm:presLayoutVars>
          <dgm:bulletEnabled val="1"/>
        </dgm:presLayoutVars>
      </dgm:prSet>
      <dgm:spPr/>
    </dgm:pt>
    <dgm:pt modelId="{752A899B-EC9A-454D-9813-A1336C6AABC9}" type="pres">
      <dgm:prSet presAssocID="{CB8BC187-8B43-411E-834F-4320B4A4277D}" presName="sibTrans" presStyleCnt="0"/>
      <dgm:spPr/>
    </dgm:pt>
    <dgm:pt modelId="{F2F1A661-0779-8F45-8B78-7A1B67368397}" type="pres">
      <dgm:prSet presAssocID="{8156FD49-8C1E-4234-AC24-CB68F48683A4}" presName="node" presStyleLbl="node1" presStyleIdx="5" presStyleCnt="8">
        <dgm:presLayoutVars>
          <dgm:bulletEnabled val="1"/>
        </dgm:presLayoutVars>
      </dgm:prSet>
      <dgm:spPr/>
    </dgm:pt>
    <dgm:pt modelId="{DE6C25EB-3B5E-A141-8AFB-F4628E9FECEC}" type="pres">
      <dgm:prSet presAssocID="{94AD9032-B5E3-46C6-A370-BA8E46AEFD40}" presName="sibTrans" presStyleCnt="0"/>
      <dgm:spPr/>
    </dgm:pt>
    <dgm:pt modelId="{ABC01128-CDC2-5046-85C9-7E5483E9E981}" type="pres">
      <dgm:prSet presAssocID="{4542B233-8D8E-449B-9F45-F5D5D8D541E7}" presName="node" presStyleLbl="node1" presStyleIdx="6" presStyleCnt="8">
        <dgm:presLayoutVars>
          <dgm:bulletEnabled val="1"/>
        </dgm:presLayoutVars>
      </dgm:prSet>
      <dgm:spPr/>
    </dgm:pt>
    <dgm:pt modelId="{52FF7F87-E7CC-774C-9F9B-F31EA82BF9DE}" type="pres">
      <dgm:prSet presAssocID="{5E546583-E976-476F-934C-35B789AA4ABA}" presName="sibTrans" presStyleCnt="0"/>
      <dgm:spPr/>
    </dgm:pt>
    <dgm:pt modelId="{48CEE569-6FB2-C34E-A994-77C64E04C969}" type="pres">
      <dgm:prSet presAssocID="{5BC9EF3D-082C-460B-B910-50EDB431E3DB}" presName="node" presStyleLbl="node1" presStyleIdx="7" presStyleCnt="8">
        <dgm:presLayoutVars>
          <dgm:bulletEnabled val="1"/>
        </dgm:presLayoutVars>
      </dgm:prSet>
      <dgm:spPr/>
    </dgm:pt>
  </dgm:ptLst>
  <dgm:cxnLst>
    <dgm:cxn modelId="{A3482300-D999-1D4F-B474-0BB070344DBB}" type="presOf" srcId="{A1E5787F-199B-4DF5-A5CD-363ECE3F5EC0}" destId="{3EF1FC51-D388-1C40-BEDE-56880DF92E63}" srcOrd="0" destOrd="0" presId="urn:microsoft.com/office/officeart/2005/8/layout/default"/>
    <dgm:cxn modelId="{CACCF710-D4B6-CE43-B26D-D703EC134A47}" type="presOf" srcId="{244F1020-EA5A-4CC6-AE34-EB586ED3C8F5}" destId="{A1836ACE-9AF5-0A43-B657-DE722E44525B}" srcOrd="0" destOrd="0" presId="urn:microsoft.com/office/officeart/2005/8/layout/default"/>
    <dgm:cxn modelId="{A5F8E414-B953-481E-B39A-4673C626C6F5}" srcId="{954EBDE7-9DBA-496B-86B7-C3EE67092D9B}" destId="{38371000-5DC5-4E73-9F1E-5C8B6930999F}" srcOrd="1" destOrd="0" parTransId="{143E61EA-FE75-4721-8F13-A9DE8025D9D6}" sibTransId="{05CB88E8-142A-4507-A47C-A54541F5F8FE}"/>
    <dgm:cxn modelId="{EA2B6822-95EC-8845-8760-121A5241999D}" type="presOf" srcId="{5BC9EF3D-082C-460B-B910-50EDB431E3DB}" destId="{48CEE569-6FB2-C34E-A994-77C64E04C969}" srcOrd="0" destOrd="0" presId="urn:microsoft.com/office/officeart/2005/8/layout/default"/>
    <dgm:cxn modelId="{8C45632A-9378-4A27-8E70-057E6354B660}" srcId="{954EBDE7-9DBA-496B-86B7-C3EE67092D9B}" destId="{801EAAA5-3B11-4D69-B124-4BFB644051A4}" srcOrd="4" destOrd="0" parTransId="{E4F15EC6-8FAD-41A1-B5F7-2F1D0B48773C}" sibTransId="{CB8BC187-8B43-411E-834F-4320B4A4277D}"/>
    <dgm:cxn modelId="{7D91A635-4387-6940-964A-BE1B38A8747C}" type="presOf" srcId="{398D2A2B-DCD1-48E4-8999-9905BF835611}" destId="{C28A8FDC-E661-A84E-B485-1191838A47D3}" srcOrd="0" destOrd="0" presId="urn:microsoft.com/office/officeart/2005/8/layout/default"/>
    <dgm:cxn modelId="{40D81B3E-B066-4187-945E-3D50E4CF52D5}" srcId="{954EBDE7-9DBA-496B-86B7-C3EE67092D9B}" destId="{244F1020-EA5A-4CC6-AE34-EB586ED3C8F5}" srcOrd="3" destOrd="0" parTransId="{BBB387B4-1AEF-4299-8F24-0E1DD54C47A1}" sibTransId="{5B9E16EC-0716-404A-8F38-DFD349D09413}"/>
    <dgm:cxn modelId="{AC8B8D5D-3AD6-48C9-8F12-249CCC2564D3}" srcId="{954EBDE7-9DBA-496B-86B7-C3EE67092D9B}" destId="{398D2A2B-DCD1-48E4-8999-9905BF835611}" srcOrd="2" destOrd="0" parTransId="{5D4CDCDC-45BD-4D5F-A79A-D720F2E7BC59}" sibTransId="{A5A9B0AF-BFC8-4B5B-8319-7F274B3240F7}"/>
    <dgm:cxn modelId="{EC65718A-8805-814B-B829-14F2852A4C67}" type="presOf" srcId="{801EAAA5-3B11-4D69-B124-4BFB644051A4}" destId="{EDEFD1B5-AE9B-8048-B86C-9F0A22CAFAD5}" srcOrd="0" destOrd="0" presId="urn:microsoft.com/office/officeart/2005/8/layout/default"/>
    <dgm:cxn modelId="{22948F92-0B37-4041-9394-7906BD232AF0}" type="presOf" srcId="{954EBDE7-9DBA-496B-86B7-C3EE67092D9B}" destId="{E167E2E0-3230-EA4D-8A81-84AF1E105A67}" srcOrd="0" destOrd="0" presId="urn:microsoft.com/office/officeart/2005/8/layout/default"/>
    <dgm:cxn modelId="{FDD4969E-815D-4F93-9C17-E7A19E493D46}" srcId="{954EBDE7-9DBA-496B-86B7-C3EE67092D9B}" destId="{4542B233-8D8E-449B-9F45-F5D5D8D541E7}" srcOrd="6" destOrd="0" parTransId="{168A7029-8F6D-4670-B0EE-B1C151239F95}" sibTransId="{5E546583-E976-476F-934C-35B789AA4ABA}"/>
    <dgm:cxn modelId="{12E659A0-4628-7F49-B3C3-F42ADCF8362D}" type="presOf" srcId="{38371000-5DC5-4E73-9F1E-5C8B6930999F}" destId="{CD5CBC92-ABD5-4644-811F-6416A8AC94A2}" srcOrd="0" destOrd="0" presId="urn:microsoft.com/office/officeart/2005/8/layout/default"/>
    <dgm:cxn modelId="{5D5D40AE-9DFD-2F4C-9AB5-0EA98D95DE9D}" type="presOf" srcId="{4542B233-8D8E-449B-9F45-F5D5D8D541E7}" destId="{ABC01128-CDC2-5046-85C9-7E5483E9E981}" srcOrd="0" destOrd="0" presId="urn:microsoft.com/office/officeart/2005/8/layout/default"/>
    <dgm:cxn modelId="{20E5B6CB-BF97-4A8F-878E-58DE28A290A9}" srcId="{954EBDE7-9DBA-496B-86B7-C3EE67092D9B}" destId="{8156FD49-8C1E-4234-AC24-CB68F48683A4}" srcOrd="5" destOrd="0" parTransId="{D328EE12-47FB-4413-B0FE-4511082DD0F6}" sibTransId="{94AD9032-B5E3-46C6-A370-BA8E46AEFD40}"/>
    <dgm:cxn modelId="{9B0729D1-07C3-4183-BB4F-C59069727530}" srcId="{954EBDE7-9DBA-496B-86B7-C3EE67092D9B}" destId="{A1E5787F-199B-4DF5-A5CD-363ECE3F5EC0}" srcOrd="0" destOrd="0" parTransId="{9C063508-D23A-4B42-AC5F-A327832FB0A7}" sibTransId="{5328BA30-7CE0-4E81-912B-1BF9E4C277A4}"/>
    <dgm:cxn modelId="{8E39C5DE-83BA-484D-9B60-DC0EA0488E26}" type="presOf" srcId="{8156FD49-8C1E-4234-AC24-CB68F48683A4}" destId="{F2F1A661-0779-8F45-8B78-7A1B67368397}" srcOrd="0" destOrd="0" presId="urn:microsoft.com/office/officeart/2005/8/layout/default"/>
    <dgm:cxn modelId="{4A281EFC-A126-4B6F-868A-8FAD62CEA0A7}" srcId="{954EBDE7-9DBA-496B-86B7-C3EE67092D9B}" destId="{5BC9EF3D-082C-460B-B910-50EDB431E3DB}" srcOrd="7" destOrd="0" parTransId="{50B4CD0A-AA28-4E34-B4C0-C79DF5A72CDB}" sibTransId="{930821C1-8702-4231-9101-04FCD79415E4}"/>
    <dgm:cxn modelId="{A5A47A02-DD10-E247-AD84-51DB9B6D6C8F}" type="presParOf" srcId="{E167E2E0-3230-EA4D-8A81-84AF1E105A67}" destId="{3EF1FC51-D388-1C40-BEDE-56880DF92E63}" srcOrd="0" destOrd="0" presId="urn:microsoft.com/office/officeart/2005/8/layout/default"/>
    <dgm:cxn modelId="{F7981CE7-2148-4148-8B02-58A15B25A9E4}" type="presParOf" srcId="{E167E2E0-3230-EA4D-8A81-84AF1E105A67}" destId="{0784E312-B6C9-D949-B310-F0ACA8937C10}" srcOrd="1" destOrd="0" presId="urn:microsoft.com/office/officeart/2005/8/layout/default"/>
    <dgm:cxn modelId="{153781E5-E1D8-9548-A09A-1274683582F7}" type="presParOf" srcId="{E167E2E0-3230-EA4D-8A81-84AF1E105A67}" destId="{CD5CBC92-ABD5-4644-811F-6416A8AC94A2}" srcOrd="2" destOrd="0" presId="urn:microsoft.com/office/officeart/2005/8/layout/default"/>
    <dgm:cxn modelId="{EDB258C2-AF6C-5945-8589-B0C703BBCCEE}" type="presParOf" srcId="{E167E2E0-3230-EA4D-8A81-84AF1E105A67}" destId="{09939E8E-3417-0C45-96DD-6DAD147FB499}" srcOrd="3" destOrd="0" presId="urn:microsoft.com/office/officeart/2005/8/layout/default"/>
    <dgm:cxn modelId="{92DB3A9B-8497-4D4E-93E2-CE14F430E501}" type="presParOf" srcId="{E167E2E0-3230-EA4D-8A81-84AF1E105A67}" destId="{C28A8FDC-E661-A84E-B485-1191838A47D3}" srcOrd="4" destOrd="0" presId="urn:microsoft.com/office/officeart/2005/8/layout/default"/>
    <dgm:cxn modelId="{D733B9D1-B858-DA40-94A5-EF1916D7FD68}" type="presParOf" srcId="{E167E2E0-3230-EA4D-8A81-84AF1E105A67}" destId="{1BFECBEC-631B-F547-AC05-923FA115FBD8}" srcOrd="5" destOrd="0" presId="urn:microsoft.com/office/officeart/2005/8/layout/default"/>
    <dgm:cxn modelId="{09552195-C7CC-1F44-B6E9-A4576EA70DA0}" type="presParOf" srcId="{E167E2E0-3230-EA4D-8A81-84AF1E105A67}" destId="{A1836ACE-9AF5-0A43-B657-DE722E44525B}" srcOrd="6" destOrd="0" presId="urn:microsoft.com/office/officeart/2005/8/layout/default"/>
    <dgm:cxn modelId="{ADE1FFCE-D367-874D-A784-95126421589E}" type="presParOf" srcId="{E167E2E0-3230-EA4D-8A81-84AF1E105A67}" destId="{DF9891A5-6A2D-7F49-9A59-76068C803E9A}" srcOrd="7" destOrd="0" presId="urn:microsoft.com/office/officeart/2005/8/layout/default"/>
    <dgm:cxn modelId="{0CFDB289-D6D7-A84E-A886-C370ED8EB17A}" type="presParOf" srcId="{E167E2E0-3230-EA4D-8A81-84AF1E105A67}" destId="{EDEFD1B5-AE9B-8048-B86C-9F0A22CAFAD5}" srcOrd="8" destOrd="0" presId="urn:microsoft.com/office/officeart/2005/8/layout/default"/>
    <dgm:cxn modelId="{E6AF6CC8-6C8C-3044-B0FA-284B53D1CB63}" type="presParOf" srcId="{E167E2E0-3230-EA4D-8A81-84AF1E105A67}" destId="{752A899B-EC9A-454D-9813-A1336C6AABC9}" srcOrd="9" destOrd="0" presId="urn:microsoft.com/office/officeart/2005/8/layout/default"/>
    <dgm:cxn modelId="{A93E2AAE-BE65-BF47-BC0B-9C8D9F019775}" type="presParOf" srcId="{E167E2E0-3230-EA4D-8A81-84AF1E105A67}" destId="{F2F1A661-0779-8F45-8B78-7A1B67368397}" srcOrd="10" destOrd="0" presId="urn:microsoft.com/office/officeart/2005/8/layout/default"/>
    <dgm:cxn modelId="{04BFD016-867B-A94F-8C49-68E18650706C}" type="presParOf" srcId="{E167E2E0-3230-EA4D-8A81-84AF1E105A67}" destId="{DE6C25EB-3B5E-A141-8AFB-F4628E9FECEC}" srcOrd="11" destOrd="0" presId="urn:microsoft.com/office/officeart/2005/8/layout/default"/>
    <dgm:cxn modelId="{A87DE385-5FF2-DC40-A49B-893E5A50DA35}" type="presParOf" srcId="{E167E2E0-3230-EA4D-8A81-84AF1E105A67}" destId="{ABC01128-CDC2-5046-85C9-7E5483E9E981}" srcOrd="12" destOrd="0" presId="urn:microsoft.com/office/officeart/2005/8/layout/default"/>
    <dgm:cxn modelId="{B63FF889-766F-E745-AD77-A186BCE6B347}" type="presParOf" srcId="{E167E2E0-3230-EA4D-8A81-84AF1E105A67}" destId="{52FF7F87-E7CC-774C-9F9B-F31EA82BF9DE}" srcOrd="13" destOrd="0" presId="urn:microsoft.com/office/officeart/2005/8/layout/default"/>
    <dgm:cxn modelId="{8A0BE7AA-3DE8-C145-ADBA-23AFCDF338C0}" type="presParOf" srcId="{E167E2E0-3230-EA4D-8A81-84AF1E105A67}" destId="{48CEE569-6FB2-C34E-A994-77C64E04C969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F1FC51-D388-1C40-BEDE-56880DF92E63}">
      <dsp:nvSpPr>
        <dsp:cNvPr id="0" name=""/>
        <dsp:cNvSpPr/>
      </dsp:nvSpPr>
      <dsp:spPr>
        <a:xfrm>
          <a:off x="2326" y="216621"/>
          <a:ext cx="1845760" cy="1107456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/>
            <a:t>4 Parcuri</a:t>
          </a:r>
          <a:endParaRPr lang="en-US" sz="1800" kern="1200" dirty="0"/>
        </a:p>
      </dsp:txBody>
      <dsp:txXfrm>
        <a:off x="2326" y="216621"/>
        <a:ext cx="1845760" cy="1107456"/>
      </dsp:txXfrm>
    </dsp:sp>
    <dsp:sp modelId="{CD5CBC92-ABD5-4644-811F-6416A8AC94A2}">
      <dsp:nvSpPr>
        <dsp:cNvPr id="0" name=""/>
        <dsp:cNvSpPr/>
      </dsp:nvSpPr>
      <dsp:spPr>
        <a:xfrm>
          <a:off x="2032663" y="216621"/>
          <a:ext cx="1845760" cy="1107456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 err="1"/>
            <a:t>Suprafata</a:t>
          </a:r>
          <a:r>
            <a:rPr lang="ro-RO" sz="1800" b="1" kern="1200" dirty="0"/>
            <a:t> totala:</a:t>
          </a:r>
          <a:r>
            <a:rPr lang="ro-RO" sz="1800" kern="1200" dirty="0"/>
            <a:t> 2</a:t>
          </a:r>
          <a:r>
            <a:rPr lang="ro-RO" sz="1800" b="1" kern="1200" dirty="0"/>
            <a:t>0.000mp</a:t>
          </a:r>
          <a:endParaRPr lang="en-US" sz="1800" kern="1200" dirty="0"/>
        </a:p>
      </dsp:txBody>
      <dsp:txXfrm>
        <a:off x="2032663" y="216621"/>
        <a:ext cx="1845760" cy="1107456"/>
      </dsp:txXfrm>
    </dsp:sp>
    <dsp:sp modelId="{C28A8FDC-E661-A84E-B485-1191838A47D3}">
      <dsp:nvSpPr>
        <dsp:cNvPr id="0" name=""/>
        <dsp:cNvSpPr/>
      </dsp:nvSpPr>
      <dsp:spPr>
        <a:xfrm>
          <a:off x="4063000" y="216621"/>
          <a:ext cx="1845760" cy="1107456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 err="1"/>
            <a:t>Suprafata</a:t>
          </a:r>
          <a:r>
            <a:rPr lang="ro-RO" sz="1800" b="1" kern="1200" dirty="0"/>
            <a:t>/parc: 5.000mp</a:t>
          </a:r>
          <a:endParaRPr lang="en-US" sz="1800" kern="1200" dirty="0"/>
        </a:p>
      </dsp:txBody>
      <dsp:txXfrm>
        <a:off x="4063000" y="216621"/>
        <a:ext cx="1845760" cy="1107456"/>
      </dsp:txXfrm>
    </dsp:sp>
    <dsp:sp modelId="{A1836ACE-9AF5-0A43-B657-DE722E44525B}">
      <dsp:nvSpPr>
        <dsp:cNvPr id="0" name=""/>
        <dsp:cNvSpPr/>
      </dsp:nvSpPr>
      <dsp:spPr>
        <a:xfrm>
          <a:off x="6093337" y="216621"/>
          <a:ext cx="1845760" cy="1107456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/>
            <a:t>Capacitate instalata: 1.6MW</a:t>
          </a:r>
          <a:endParaRPr lang="en-US" sz="1800" kern="1200" dirty="0"/>
        </a:p>
      </dsp:txBody>
      <dsp:txXfrm>
        <a:off x="6093337" y="216621"/>
        <a:ext cx="1845760" cy="1107456"/>
      </dsp:txXfrm>
    </dsp:sp>
    <dsp:sp modelId="{EDEFD1B5-AE9B-8048-B86C-9F0A22CAFAD5}">
      <dsp:nvSpPr>
        <dsp:cNvPr id="0" name=""/>
        <dsp:cNvSpPr/>
      </dsp:nvSpPr>
      <dsp:spPr>
        <a:xfrm>
          <a:off x="2326" y="1508654"/>
          <a:ext cx="1845760" cy="1107456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/>
            <a:t>3.200 panouri fotovoltaice</a:t>
          </a:r>
          <a:r>
            <a:rPr lang="ro-RO" sz="1800" kern="1200" dirty="0"/>
            <a:t> </a:t>
          </a:r>
          <a:endParaRPr lang="en-US" sz="1800" kern="1200" dirty="0"/>
        </a:p>
      </dsp:txBody>
      <dsp:txXfrm>
        <a:off x="2326" y="1508654"/>
        <a:ext cx="1845760" cy="1107456"/>
      </dsp:txXfrm>
    </dsp:sp>
    <dsp:sp modelId="{F2F1A661-0779-8F45-8B78-7A1B67368397}">
      <dsp:nvSpPr>
        <dsp:cNvPr id="0" name=""/>
        <dsp:cNvSpPr/>
      </dsp:nvSpPr>
      <dsp:spPr>
        <a:xfrm>
          <a:off x="2032663" y="1508654"/>
          <a:ext cx="1845760" cy="1107456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/>
            <a:t>Putere de </a:t>
          </a:r>
          <a:r>
            <a:rPr lang="ro-RO" sz="1800" b="1" kern="1200" dirty="0" err="1"/>
            <a:t>productie</a:t>
          </a:r>
          <a:r>
            <a:rPr lang="ro-RO" sz="1800" b="1" kern="1200" dirty="0"/>
            <a:t>/ panou: </a:t>
          </a:r>
          <a:r>
            <a:rPr lang="ro-RO" sz="1800" b="1" kern="1200" dirty="0">
              <a:sym typeface="Symbol" panose="05050102010706020507" pitchFamily="18" charset="2"/>
            </a:rPr>
            <a:t></a:t>
          </a:r>
          <a:r>
            <a:rPr lang="ro-RO" sz="1800" b="1" kern="1200" dirty="0"/>
            <a:t>500w/h</a:t>
          </a:r>
          <a:r>
            <a:rPr lang="ro-RO" sz="1800" kern="1200" dirty="0"/>
            <a:t> </a:t>
          </a:r>
          <a:endParaRPr lang="en-US" sz="1800" kern="1200" dirty="0"/>
        </a:p>
      </dsp:txBody>
      <dsp:txXfrm>
        <a:off x="2032663" y="1508654"/>
        <a:ext cx="1845760" cy="1107456"/>
      </dsp:txXfrm>
    </dsp:sp>
    <dsp:sp modelId="{ABC01128-CDC2-5046-85C9-7E5483E9E981}">
      <dsp:nvSpPr>
        <dsp:cNvPr id="0" name=""/>
        <dsp:cNvSpPr/>
      </dsp:nvSpPr>
      <dsp:spPr>
        <a:xfrm>
          <a:off x="4063000" y="1508654"/>
          <a:ext cx="1845760" cy="1107456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/>
            <a:t>Invertoare pentru alimentarea la </a:t>
          </a:r>
          <a:r>
            <a:rPr lang="ro-RO" sz="1800" b="1" kern="1200" dirty="0" err="1"/>
            <a:t>retea</a:t>
          </a:r>
          <a:endParaRPr lang="en-US" sz="1800" kern="1200" dirty="0"/>
        </a:p>
      </dsp:txBody>
      <dsp:txXfrm>
        <a:off x="4063000" y="1508654"/>
        <a:ext cx="1845760" cy="1107456"/>
      </dsp:txXfrm>
    </dsp:sp>
    <dsp:sp modelId="{48CEE569-6FB2-C34E-A994-77C64E04C969}">
      <dsp:nvSpPr>
        <dsp:cNvPr id="0" name=""/>
        <dsp:cNvSpPr/>
      </dsp:nvSpPr>
      <dsp:spPr>
        <a:xfrm>
          <a:off x="6093337" y="1508654"/>
          <a:ext cx="1845760" cy="1107456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 err="1"/>
            <a:t>Productie</a:t>
          </a:r>
          <a:r>
            <a:rPr lang="ro-RO" sz="1800" b="1" kern="1200" dirty="0"/>
            <a:t> estimata pe an:</a:t>
          </a:r>
          <a:r>
            <a:rPr lang="ro-RO" sz="1800" kern="1200" dirty="0"/>
            <a:t> </a:t>
          </a:r>
          <a:r>
            <a:rPr lang="ro-RO" sz="1800" b="1" kern="1200" dirty="0"/>
            <a:t>~ 2080MW</a:t>
          </a:r>
          <a:r>
            <a:rPr lang="ro-RO" sz="1800" kern="1200" dirty="0"/>
            <a:t>.</a:t>
          </a:r>
          <a:endParaRPr lang="en-US" sz="1800" kern="1200" dirty="0"/>
        </a:p>
      </dsp:txBody>
      <dsp:txXfrm>
        <a:off x="6093337" y="1508654"/>
        <a:ext cx="1845760" cy="1107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9F8BA-BD2F-F844-827F-CA255C1EF131}" type="datetimeFigureOut">
              <a:rPr lang="en-RO" smtClean="0"/>
              <a:t>27.11.2022</a:t>
            </a:fld>
            <a:endParaRPr lang="en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F43FC-6595-BA4D-9DC0-8348CB007760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6673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7F43FC-6595-BA4D-9DC0-8348CB007760}" type="slidenum">
              <a:rPr lang="en-RO" smtClean="0"/>
              <a:t>8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566679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156EF-5975-F448-78E8-908BE079D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F8B65F-E1F9-DDF1-92E1-DD4263D57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21E36-E3C5-BC44-7B01-B6067A388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6756-4A86-C346-91EB-2C9969A2C6D2}" type="datetimeFigureOut">
              <a:rPr lang="en-RO" smtClean="0"/>
              <a:t>27.11.2022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863EB-F042-606A-E86F-51B5535BE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58642-0F3B-461F-4D16-AB7FB253A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B7C-0379-1848-B614-23883716224A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00829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BBCF4-E285-C053-BAA5-D26DA7BE6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FF8006-EF40-7785-0558-04B63AC5D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D6E87-8FD1-4686-A1A1-0BE2EC1DC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6756-4A86-C346-91EB-2C9969A2C6D2}" type="datetimeFigureOut">
              <a:rPr lang="en-RO" smtClean="0"/>
              <a:t>27.11.2022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5DF20-44B3-7924-C648-727CE7DD8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0E1C5-CBD0-88C2-4C6C-3144C1D0A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B7C-0379-1848-B614-23883716224A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21525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5C4697-A9CB-29CE-60C0-C0BCFD145B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208E4D-8465-E8CB-0DB0-9DF250BA14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51B26-4A0B-EB0F-9161-722EDA548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6756-4A86-C346-91EB-2C9969A2C6D2}" type="datetimeFigureOut">
              <a:rPr lang="en-RO" smtClean="0"/>
              <a:t>27.11.2022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933AA-2A89-B3E3-72D5-CF0F3F67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5941C-F128-E1EB-0EA9-462E31BE7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B7C-0379-1848-B614-23883716224A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46559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1EA8C-F2D8-21CC-2607-6C7752EA0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EAA77-E6D1-6266-D16A-0BBA7A213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81B91-BD97-76EC-3B4E-8E8783D71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6756-4A86-C346-91EB-2C9969A2C6D2}" type="datetimeFigureOut">
              <a:rPr lang="en-RO" smtClean="0"/>
              <a:t>27.11.2022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5CEFD-349D-263D-B0E6-6A7BD36FF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3DFF6-D035-D1A4-CED9-9B7559D79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B7C-0379-1848-B614-23883716224A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44873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AEFDE-EFC3-FA83-F0CD-08246B0E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A2142-CDC2-48E0-0B09-D2D0F28A9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FD17A-E67A-1404-159A-F50ED1A65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6756-4A86-C346-91EB-2C9969A2C6D2}" type="datetimeFigureOut">
              <a:rPr lang="en-RO" smtClean="0"/>
              <a:t>27.11.2022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0D4A3-13C0-A677-BD2F-7BEE1BE7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F57B9-84D0-D23E-A70A-B193BCB95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B7C-0379-1848-B614-23883716224A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70598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3A5B9-B82C-B6D0-6506-56F9EA0FA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0F2B3-CB67-E723-7218-6B23FAB7D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19A37-4902-7C36-E80C-6E46D684B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876C7-BCFC-B487-95CB-7D4B13805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6756-4A86-C346-91EB-2C9969A2C6D2}" type="datetimeFigureOut">
              <a:rPr lang="en-RO" smtClean="0"/>
              <a:t>27.11.2022</a:t>
            </a:fld>
            <a:endParaRPr lang="en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4E84F-4D9E-8332-79CA-902261490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6CC7C-23F9-B0C2-8B28-5C18068FF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B7C-0379-1848-B614-23883716224A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350950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D15C4-778A-9392-9D61-B6651A924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19ADF-169A-AD8E-8AD8-7D18AD878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48A18-44F3-B327-63CE-7E25D84AA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0094C-C42F-8A92-A4A8-270C81CFD0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25F6E3-78FF-836B-4894-28C8E31D63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FBD6AF-03D1-81EF-3DF0-E004D9A8B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6756-4A86-C346-91EB-2C9969A2C6D2}" type="datetimeFigureOut">
              <a:rPr lang="en-RO" smtClean="0"/>
              <a:t>27.11.2022</a:t>
            </a:fld>
            <a:endParaRPr lang="en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EC43FF-DBFE-AE26-7F8A-83C0D6E3B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B80B19-681C-D12D-52C3-1B079589B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B7C-0379-1848-B614-23883716224A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402024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F400F-586B-E1D7-E2F8-58F857C1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8B8B0B-2E83-F26A-7316-6C3F75A84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6756-4A86-C346-91EB-2C9969A2C6D2}" type="datetimeFigureOut">
              <a:rPr lang="en-RO" smtClean="0"/>
              <a:t>27.11.2022</a:t>
            </a:fld>
            <a:endParaRPr lang="en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6117ED-E5D9-26D3-6899-1011EB7B8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9D7722-0130-9E33-A3CF-3DB4D6DDE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B7C-0379-1848-B614-23883716224A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412533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F4AE2C-AD99-8D37-EB1F-A40EA9375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6756-4A86-C346-91EB-2C9969A2C6D2}" type="datetimeFigureOut">
              <a:rPr lang="en-RO" smtClean="0"/>
              <a:t>27.11.2022</a:t>
            </a:fld>
            <a:endParaRPr lang="en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39E3D4-0BA1-5321-B0A4-4E6F786AD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5BDB3A-4018-1B39-66BC-98F2AC1DB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B7C-0379-1848-B614-23883716224A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55299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3FB1-2DFF-9117-D6AC-E8BD64FB3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A66E4-67F4-C7CA-8193-9099C5FBA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DCC8EC-51BE-ABD5-6494-376FAB7FE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88527-3AB2-A760-B4A0-249ED27D8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6756-4A86-C346-91EB-2C9969A2C6D2}" type="datetimeFigureOut">
              <a:rPr lang="en-RO" smtClean="0"/>
              <a:t>27.11.2022</a:t>
            </a:fld>
            <a:endParaRPr lang="en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6671B-A471-A067-703B-B251709A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30C4-41E2-7187-E835-7FD9F5665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B7C-0379-1848-B614-23883716224A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9869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F29F2-2355-9C84-E75C-B18BC9AD3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070887-35C5-C008-AB05-CC3FC8BC6D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58D13-108B-D073-F4F8-85E0119BA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90B21-6ACE-9467-E482-E22390656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6756-4A86-C346-91EB-2C9969A2C6D2}" type="datetimeFigureOut">
              <a:rPr lang="en-RO" smtClean="0"/>
              <a:t>27.11.2022</a:t>
            </a:fld>
            <a:endParaRPr lang="en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F9C03-BD1D-352E-ABCA-A8B9C8C23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7E53E-4E86-530B-1D22-91DFFF65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B7C-0379-1848-B614-23883716224A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168489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ED34E0-5C24-6B9E-61B0-403E463B4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DCF38-63B9-DE7F-85FF-68CA09679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1F438-45FD-6613-B0D9-0585E923D5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76756-4A86-C346-91EB-2C9969A2C6D2}" type="datetimeFigureOut">
              <a:rPr lang="en-RO" smtClean="0"/>
              <a:t>27.11.2022</a:t>
            </a:fld>
            <a:endParaRPr lang="en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73474-61B7-7E52-DB5A-5D246FF2A7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2FB6E-D17A-0CD2-239F-E0ACB12281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CFB7C-0379-1848-B614-23883716224A}" type="slidenum">
              <a:rPr lang="en-RO" smtClean="0"/>
              <a:t>‹#›</a:t>
            </a:fld>
            <a:endParaRPr lang="en-RO"/>
          </a:p>
        </p:txBody>
      </p:sp>
    </p:spTree>
    <p:extLst>
      <p:ext uri="{BB962C8B-B14F-4D97-AF65-F5344CB8AC3E}">
        <p14:creationId xmlns:p14="http://schemas.microsoft.com/office/powerpoint/2010/main" val="59245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diagramLayout" Target="../diagrams/layout1.xml"/><Relationship Id="rId18" Type="http://schemas.openxmlformats.org/officeDocument/2006/relationships/image" Target="../media/image17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diagramData" Target="../diagrams/data1.xml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11" Type="http://schemas.openxmlformats.org/officeDocument/2006/relationships/image" Target="../media/image15.svg"/><Relationship Id="rId5" Type="http://schemas.openxmlformats.org/officeDocument/2006/relationships/image" Target="../media/image9.png"/><Relationship Id="rId15" Type="http://schemas.openxmlformats.org/officeDocument/2006/relationships/diagramColors" Target="../diagrams/colors1.xml"/><Relationship Id="rId10" Type="http://schemas.openxmlformats.org/officeDocument/2006/relationships/image" Target="../media/image14.png"/><Relationship Id="rId4" Type="http://schemas.openxmlformats.org/officeDocument/2006/relationships/image" Target="../media/image8.svg"/><Relationship Id="rId9" Type="http://schemas.openxmlformats.org/officeDocument/2006/relationships/image" Target="../media/image13.svg"/><Relationship Id="rId1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4C557C-7242-4045-F319-ACA17C4BF0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RO" sz="4000" b="1" dirty="0">
                <a:solidFill>
                  <a:schemeClr val="tx2"/>
                </a:solidFill>
                <a:latin typeface="+mn-lt"/>
              </a:rPr>
              <a:t>W4</a:t>
            </a:r>
            <a:r>
              <a:rPr lang="en-RO" sz="4000" dirty="0">
                <a:solidFill>
                  <a:schemeClr val="tx2"/>
                </a:solidFill>
              </a:rPr>
              <a:t> </a:t>
            </a:r>
            <a:r>
              <a:rPr lang="en-RO" sz="4000" b="1" dirty="0">
                <a:solidFill>
                  <a:schemeClr val="tx2"/>
                </a:solidFill>
                <a:latin typeface="+mn-lt"/>
              </a:rPr>
              <a:t>Energy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047AB-6845-AA16-FE5D-71179C8206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endParaRPr lang="en-RO" sz="1700" b="1" dirty="0">
              <a:solidFill>
                <a:schemeClr val="tx2"/>
              </a:solidFill>
            </a:endParaRPr>
          </a:p>
          <a:p>
            <a:pPr algn="l"/>
            <a:r>
              <a:rPr lang="en-RO" sz="1700" b="1" dirty="0">
                <a:solidFill>
                  <a:schemeClr val="tx2"/>
                </a:solidFill>
              </a:rPr>
              <a:t>Invest in Energy. Invest in Future. Invest in YOU.</a:t>
            </a:r>
          </a:p>
        </p:txBody>
      </p:sp>
      <p:pic>
        <p:nvPicPr>
          <p:cNvPr id="21" name="Graphic 6" descr="Light">
            <a:extLst>
              <a:ext uri="{FF2B5EF4-FFF2-40B4-BE49-F238E27FC236}">
                <a16:creationId xmlns:a16="http://schemas.microsoft.com/office/drawing/2014/main" id="{4D0A0A29-9C5C-63BA-D5B2-CA5B56FE2B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48985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F75AD06-DFC4-4B3A-8490-330823D0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C587C93-0840-40DF-96D5-D1F2137E6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5C5670-D0B7-807A-023D-4195D4C8A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98" y="929529"/>
            <a:ext cx="4067366" cy="4998941"/>
          </a:xfrm>
        </p:spPr>
        <p:txBody>
          <a:bodyPr>
            <a:noAutofit/>
          </a:bodyPr>
          <a:lstStyle/>
          <a:p>
            <a:r>
              <a:rPr lang="ro-RO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Cum Investesc?</a:t>
            </a:r>
            <a:br>
              <a:rPr lang="ro-RO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o-RO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Minimul </a:t>
            </a:r>
            <a:r>
              <a:rPr lang="ro-RO" sz="18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Investitiei</a:t>
            </a:r>
            <a:br>
              <a:rPr lang="ro-RO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o-RO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Simulare Calcul </a:t>
            </a:r>
            <a:r>
              <a:rPr lang="ro-RO" sz="18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Investitie</a:t>
            </a:r>
            <a:br>
              <a:rPr lang="en-RO" sz="1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RO" sz="1800" dirty="0">
                <a:solidFill>
                  <a:schemeClr val="tx2"/>
                </a:solidFill>
              </a:rPr>
            </a:br>
            <a:br>
              <a:rPr lang="en-RO" sz="1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RO" sz="1800" dirty="0">
              <a:solidFill>
                <a:schemeClr val="tx2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E02D55A-F529-4B19-BAF9-F63240A7B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3839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0367E3C-3947-493D-9458-5955DB20AE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E8D9785-21DB-4CE6-B138-2999AD6161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3AA5AD5-8F29-4165-8112-305DDDDDD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A4EC0CF-F38F-4D7F-B48D-9A26E814DF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D9DCE-77D5-1020-1478-A2C2FF444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0222" y="929529"/>
            <a:ext cx="5972175" cy="5772151"/>
          </a:xfrm>
        </p:spPr>
        <p:txBody>
          <a:bodyPr anchor="ctr">
            <a:normAutofit/>
          </a:bodyPr>
          <a:lstStyle/>
          <a:p>
            <a:pPr algn="just"/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Firma W4 Energy Group pune la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dispozitie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panourile fotovoltaice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impreuna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logistica necesara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amplasarii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punerii lor in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functiune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pana la injectarea energiei in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retea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RO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Investitorul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achizitioneaza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panourile de la W4 Energy Group, care vor fi date spre utilizare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catre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W4 Energy Group, pentru un comision de administrare de 5%, din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lunara. </a:t>
            </a:r>
          </a:p>
          <a:p>
            <a:pPr marL="0" indent="0">
              <a:buNone/>
            </a:pPr>
            <a:endParaRPr lang="ro-RO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/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Fiecare investitor poate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achizitiona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minim: </a:t>
            </a:r>
            <a:r>
              <a:rPr lang="ro-RO" sz="18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2KW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respectiv </a:t>
            </a:r>
            <a:r>
              <a:rPr lang="ro-RO" sz="18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o-RO" sz="18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.800 euro (+ TVA)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RO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RO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/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investitie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aproximativ </a:t>
            </a:r>
            <a:r>
              <a:rPr lang="ro-RO" sz="18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15.000 euro:</a:t>
            </a:r>
            <a:endParaRPr lang="ro-RO" sz="18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produce </a:t>
            </a:r>
            <a:r>
              <a:rPr lang="ro-RO" sz="16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ro-RO" sz="1600" b="1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</a:t>
            </a:r>
            <a:r>
              <a:rPr lang="ro-RO" sz="16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/h</a:t>
            </a:r>
          </a:p>
          <a:p>
            <a:pPr lvl="1" algn="just">
              <a:buFont typeface="Wingdings" pitchFamily="2" charset="2"/>
              <a:buChar char="Ø"/>
            </a:pPr>
            <a:r>
              <a:rPr lang="ro-RO" sz="16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12.775kw/an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 algn="just">
              <a:buFont typeface="Wingdings" pitchFamily="2" charset="2"/>
              <a:buChar char="Ø"/>
            </a:pP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profit anual </a:t>
            </a:r>
            <a:r>
              <a:rPr lang="ro-RO" sz="16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6.400 euro/an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raportat la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pretul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energiei electrice in 2022.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RO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RO" sz="1800" dirty="0">
              <a:solidFill>
                <a:schemeClr val="tx2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7A3A52F-BCB3-444D-9372-EE018B135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535970" y="4114799"/>
            <a:ext cx="3655725" cy="2743201"/>
            <a:chOff x="-305" y="-1"/>
            <a:chExt cx="3832880" cy="287613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1E32C13-DED6-4967-85B8-68DD77103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8DDA515-BC6A-47FB-951E-E1E7928750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97EEFA7-6787-4EC0-8284-6D3D273061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A9621AC-50AB-4B43-896D-78FE571A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1064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3249530-6C16-ABD1-13F3-D5F399D56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7548"/>
            <a:ext cx="2917508" cy="1714500"/>
          </a:xfrm>
        </p:spPr>
        <p:txBody>
          <a:bodyPr>
            <a:normAutofit/>
          </a:bodyPr>
          <a:lstStyle/>
          <a:p>
            <a:r>
              <a:rPr lang="en-RO" sz="3600" b="1" dirty="0">
                <a:solidFill>
                  <a:schemeClr val="tx2"/>
                </a:solidFill>
              </a:rPr>
              <a:t>Parc W1F500</a:t>
            </a:r>
            <a:endParaRPr lang="en-RO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C97C9-26EE-1436-B80B-36111CAB2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064" y="508838"/>
            <a:ext cx="6385757" cy="1783100"/>
          </a:xfrm>
        </p:spPr>
        <p:txBody>
          <a:bodyPr anchor="ctr"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o-RO" sz="1800" b="1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01.12.2022 – 01.01.2023 </a:t>
            </a:r>
            <a:r>
              <a:rPr lang="ro-RO" sz="1800" b="1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o-RO" sz="1800" dirty="0" err="1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Presale</a:t>
            </a:r>
            <a:r>
              <a:rPr lang="ro-RO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b="1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Parc W1F500</a:t>
            </a:r>
            <a:endParaRPr lang="en-RO" sz="1800" b="1" dirty="0">
              <a:solidFill>
                <a:schemeClr val="tx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o-RO" sz="1800" b="1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01.01.2023 – 01.04.2023: </a:t>
            </a:r>
            <a:r>
              <a:rPr lang="ro-RO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Sale </a:t>
            </a:r>
            <a:r>
              <a:rPr lang="ro-RO" sz="1800" b="1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Parc W1F500</a:t>
            </a:r>
            <a:endParaRPr lang="en-RO" sz="1800" b="1" dirty="0">
              <a:solidFill>
                <a:schemeClr val="tx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1800" b="1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01.04.2023 – 01.07.2023: </a:t>
            </a:r>
            <a:r>
              <a:rPr lang="ro-RO" sz="1800" dirty="0" err="1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Constructie</a:t>
            </a:r>
            <a:r>
              <a:rPr lang="ro-RO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si finalizare </a:t>
            </a:r>
            <a:r>
              <a:rPr lang="ro-RO" sz="1800" b="1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Parc W1F500</a:t>
            </a:r>
            <a:r>
              <a:rPr lang="ro-RO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RO" sz="1800" dirty="0">
              <a:solidFill>
                <a:schemeClr val="tx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RO" sz="1800" dirty="0">
              <a:solidFill>
                <a:schemeClr val="tx2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E17F125-1BE3-94EB-925D-42C8CF8959C6}"/>
              </a:ext>
            </a:extLst>
          </p:cNvPr>
          <p:cNvSpPr txBox="1">
            <a:spLocks/>
          </p:cNvSpPr>
          <p:nvPr/>
        </p:nvSpPr>
        <p:spPr>
          <a:xfrm>
            <a:off x="5958443" y="2537450"/>
            <a:ext cx="5002481" cy="1783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RO" sz="1800" dirty="0">
              <a:solidFill>
                <a:schemeClr val="tx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41E564-83DC-6B3F-7E61-19A258762451}"/>
              </a:ext>
            </a:extLst>
          </p:cNvPr>
          <p:cNvSpPr txBox="1"/>
          <p:nvPr/>
        </p:nvSpPr>
        <p:spPr>
          <a:xfrm>
            <a:off x="5580015" y="2492814"/>
            <a:ext cx="610985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Odata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incheiat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procesul de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vanzare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Parcului W1F500, in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urmatoarele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luni:</a:t>
            </a:r>
            <a:endParaRPr lang="en-RO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itchFamily="2" charset="2"/>
              <a:buChar char=""/>
            </a:pPr>
            <a:r>
              <a:rPr lang="ro-RO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 demarate documentele pentru </a:t>
            </a:r>
            <a:r>
              <a:rPr lang="ro-RO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obtinerea</a:t>
            </a:r>
            <a:r>
              <a:rPr lang="ro-RO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tuturor avizelor necesare </a:t>
            </a:r>
            <a:r>
              <a:rPr lang="ro-RO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constructiei</a:t>
            </a:r>
            <a:r>
              <a:rPr lang="ro-RO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parcului. </a:t>
            </a:r>
            <a:endParaRPr lang="en-GB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itchFamily="2" charset="2"/>
              <a:buChar char=""/>
            </a:pP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efectuata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achizitia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panourilor fotovoltaice, care implica si transportul acestora.</a:t>
            </a:r>
            <a:endParaRPr lang="en-RO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itchFamily="2" charset="2"/>
              <a:buChar char=""/>
            </a:pP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demarata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structurii pentru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sustinerea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panourilor.</a:t>
            </a:r>
            <a:endParaRPr lang="en-RO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itchFamily="2" charset="2"/>
              <a:buChar char=""/>
            </a:pP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 montate panourile. </a:t>
            </a:r>
            <a:endParaRPr lang="en-RO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itchFamily="2" charset="2"/>
              <a:buChar char=""/>
            </a:pP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Dupa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finalizarea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constructiei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parcului,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incepe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injectarea energiei in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reteaua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electricitate</a:t>
            </a:r>
            <a:endParaRPr lang="en-RO" dirty="0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23113C95-0B3D-B87D-E9F3-B1855B654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20" y="2660084"/>
            <a:ext cx="2471737" cy="247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3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3249530-6C16-ABD1-13F3-D5F399D56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440746"/>
            <a:ext cx="2863135" cy="1294437"/>
          </a:xfrm>
        </p:spPr>
        <p:txBody>
          <a:bodyPr>
            <a:normAutofit/>
          </a:bodyPr>
          <a:lstStyle/>
          <a:p>
            <a:r>
              <a:rPr lang="en-RO" sz="3600" b="1" dirty="0">
                <a:solidFill>
                  <a:schemeClr val="tx2"/>
                </a:solidFill>
              </a:rPr>
              <a:t>Parc W2F500</a:t>
            </a:r>
            <a:endParaRPr lang="en-RO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C97C9-26EE-1436-B80B-36111CAB2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6938" y="549196"/>
            <a:ext cx="6362008" cy="1783100"/>
          </a:xfrm>
        </p:spPr>
        <p:txBody>
          <a:bodyPr anchor="ctr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1800" b="1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01.12.2022 – 01.02.2023: </a:t>
            </a:r>
            <a:r>
              <a:rPr lang="ro-RO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Rezervare </a:t>
            </a:r>
            <a:r>
              <a:rPr lang="ro-RO" sz="1800" b="1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Parc W2F500 prin depunere avans de 10%</a:t>
            </a:r>
            <a:endParaRPr lang="en-RO" sz="1800" b="1" dirty="0">
              <a:solidFill>
                <a:schemeClr val="tx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o-RO" sz="1800" b="1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01.02.2023 – 01.05.2023: </a:t>
            </a:r>
            <a:r>
              <a:rPr lang="ro-RO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Sale </a:t>
            </a:r>
            <a:r>
              <a:rPr lang="ro-RO" sz="1800" b="1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Parc W2F500</a:t>
            </a:r>
            <a:endParaRPr lang="en-RO" sz="1800" b="1" dirty="0">
              <a:solidFill>
                <a:schemeClr val="tx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o-RO" sz="1800" b="1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01.05.2023 – 01.08.2023: </a:t>
            </a:r>
            <a:r>
              <a:rPr lang="ro-RO" sz="1800" dirty="0" err="1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Constructie</a:t>
            </a:r>
            <a:r>
              <a:rPr lang="ro-RO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si finalizare </a:t>
            </a:r>
            <a:r>
              <a:rPr lang="ro-RO" sz="1800" b="1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Parc W2F500</a:t>
            </a:r>
            <a:r>
              <a:rPr lang="ro-RO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RO" sz="1800" dirty="0">
              <a:solidFill>
                <a:schemeClr val="tx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RO" sz="1800" dirty="0">
              <a:solidFill>
                <a:schemeClr val="tx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41E564-83DC-6B3F-7E61-19A258762451}"/>
              </a:ext>
            </a:extLst>
          </p:cNvPr>
          <p:cNvSpPr txBox="1"/>
          <p:nvPr/>
        </p:nvSpPr>
        <p:spPr>
          <a:xfrm>
            <a:off x="5610735" y="2606013"/>
            <a:ext cx="598377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Odata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incheiat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procesul de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vanzare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Parcului W2F500, in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urmatoarele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luni</a:t>
            </a:r>
            <a:r>
              <a:rPr lang="ro-RO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Symbol" pitchFamily="2" charset="2"/>
              <a:buChar char=""/>
            </a:pPr>
            <a:r>
              <a:rPr lang="ro-RO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 demarate documentele pentru </a:t>
            </a:r>
            <a:r>
              <a:rPr lang="ro-RO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obtinerea</a:t>
            </a:r>
            <a:r>
              <a:rPr lang="ro-RO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tuturor avizelor necesare </a:t>
            </a:r>
            <a:r>
              <a:rPr lang="ro-RO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constructiei</a:t>
            </a:r>
            <a:r>
              <a:rPr lang="ro-RO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parcului.</a:t>
            </a:r>
          </a:p>
          <a:p>
            <a:pPr marL="342900" indent="-342900" algn="just">
              <a:buFont typeface="Symbol" pitchFamily="2" charset="2"/>
              <a:buChar char=""/>
            </a:pP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efectuata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achizitia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panourilor fotovoltaice, care implica si transportul acestora.</a:t>
            </a:r>
            <a:endParaRPr lang="en-RO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itchFamily="2" charset="2"/>
              <a:buChar char=""/>
            </a:pP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demarata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structurii pentru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sustinerea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panourilor.</a:t>
            </a:r>
            <a:endParaRPr lang="en-RO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itchFamily="2" charset="2"/>
              <a:buChar char=""/>
            </a:pP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 montate panourile.</a:t>
            </a:r>
          </a:p>
          <a:p>
            <a:pPr marL="342900" indent="-342900" algn="just">
              <a:buFont typeface="Symbol" pitchFamily="2" charset="2"/>
              <a:buChar char=""/>
            </a:pP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Dupa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finalizarea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constructiei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parcului,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incepe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injectarea energiei in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reteaua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electricitate</a:t>
            </a:r>
            <a:endParaRPr lang="en-RO" dirty="0"/>
          </a:p>
        </p:txBody>
      </p:sp>
      <p:pic>
        <p:nvPicPr>
          <p:cNvPr id="21" name="Picture 20" descr="Chart, sunburst chart&#10;&#10;Description automatically generated">
            <a:extLst>
              <a:ext uri="{FF2B5EF4-FFF2-40B4-BE49-F238E27FC236}">
                <a16:creationId xmlns:a16="http://schemas.microsoft.com/office/drawing/2014/main" id="{4265147A-D22A-48C3-B25A-F5E88FA13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91" y="2346853"/>
            <a:ext cx="3086124" cy="308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565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3249530-6C16-ABD1-13F3-D5F399D56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440746"/>
            <a:ext cx="2863135" cy="1294437"/>
          </a:xfrm>
        </p:spPr>
        <p:txBody>
          <a:bodyPr>
            <a:normAutofit/>
          </a:bodyPr>
          <a:lstStyle/>
          <a:p>
            <a:r>
              <a:rPr lang="en-RO" sz="3600" b="1" dirty="0">
                <a:solidFill>
                  <a:schemeClr val="tx2"/>
                </a:solidFill>
              </a:rPr>
              <a:t>Parc W3F500</a:t>
            </a:r>
            <a:endParaRPr lang="en-RO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C97C9-26EE-1436-B80B-36111CAB2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6938" y="549196"/>
            <a:ext cx="6362008" cy="1783100"/>
          </a:xfrm>
        </p:spPr>
        <p:txBody>
          <a:bodyPr anchor="ctr"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o-RO" sz="1800" b="1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.................. – ...................: </a:t>
            </a:r>
            <a:r>
              <a:rPr lang="ro-RO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Sale </a:t>
            </a:r>
            <a:r>
              <a:rPr lang="ro-RO" sz="1800" b="1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Parc W3F500</a:t>
            </a:r>
            <a:endParaRPr lang="en-RO" sz="1800" b="1" dirty="0">
              <a:solidFill>
                <a:schemeClr val="tx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o-RO" sz="1800" b="1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01.06.2023 – 01.09.2023: </a:t>
            </a:r>
            <a:r>
              <a:rPr lang="ro-RO" sz="1800" dirty="0" err="1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Constructie</a:t>
            </a:r>
            <a:r>
              <a:rPr lang="ro-RO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si finalizare </a:t>
            </a:r>
            <a:r>
              <a:rPr lang="ro-RO" sz="1800" b="1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Parc W3F500</a:t>
            </a:r>
            <a:r>
              <a:rPr lang="ro-RO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RO" sz="1800" dirty="0">
              <a:solidFill>
                <a:schemeClr val="tx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RO" sz="1800" dirty="0">
              <a:solidFill>
                <a:schemeClr val="tx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41E564-83DC-6B3F-7E61-19A258762451}"/>
              </a:ext>
            </a:extLst>
          </p:cNvPr>
          <p:cNvSpPr txBox="1"/>
          <p:nvPr/>
        </p:nvSpPr>
        <p:spPr>
          <a:xfrm>
            <a:off x="5610735" y="2606013"/>
            <a:ext cx="598377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Odata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incheiat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procesul de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vanzare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Parcului W3F500, in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urmatoarele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luni</a:t>
            </a:r>
            <a:r>
              <a:rPr lang="ro-RO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Symbol" pitchFamily="2" charset="2"/>
              <a:buChar char=""/>
            </a:pPr>
            <a:r>
              <a:rPr lang="ro-RO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 demarate documentele pentru </a:t>
            </a:r>
            <a:r>
              <a:rPr lang="ro-RO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obtinerea</a:t>
            </a:r>
            <a:r>
              <a:rPr lang="ro-RO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tuturor avizelor necesare </a:t>
            </a:r>
            <a:r>
              <a:rPr lang="ro-RO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constructiei</a:t>
            </a:r>
            <a:r>
              <a:rPr lang="ro-RO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parcului.</a:t>
            </a:r>
          </a:p>
          <a:p>
            <a:pPr marL="342900" indent="-342900" algn="just">
              <a:buFont typeface="Symbol" pitchFamily="2" charset="2"/>
              <a:buChar char=""/>
            </a:pP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efectuata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achizitia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panourilor fotovoltaice, care implica si transportul acestora.</a:t>
            </a:r>
            <a:endParaRPr lang="en-RO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itchFamily="2" charset="2"/>
              <a:buChar char=""/>
            </a:pP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demarata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structurii pentru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sustinerea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panourilor.</a:t>
            </a:r>
            <a:endParaRPr lang="en-RO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itchFamily="2" charset="2"/>
              <a:buChar char=""/>
            </a:pP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 montate panourile.</a:t>
            </a:r>
          </a:p>
          <a:p>
            <a:pPr marL="342900" indent="-342900" algn="just">
              <a:buFont typeface="Symbol" pitchFamily="2" charset="2"/>
              <a:buChar char=""/>
            </a:pP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Dupa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finalizarea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constructiei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parcului,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incepe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injectarea energiei in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reteaua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electricitate</a:t>
            </a:r>
            <a:endParaRPr lang="en-RO" dirty="0"/>
          </a:p>
        </p:txBody>
      </p:sp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F9B6C830-8A87-E43F-0F38-B938C7371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488" y="2611701"/>
            <a:ext cx="2479755" cy="247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422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3249530-6C16-ABD1-13F3-D5F399D56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440746"/>
            <a:ext cx="2863135" cy="1294437"/>
          </a:xfrm>
        </p:spPr>
        <p:txBody>
          <a:bodyPr>
            <a:normAutofit/>
          </a:bodyPr>
          <a:lstStyle/>
          <a:p>
            <a:r>
              <a:rPr lang="en-RO" sz="3600" b="1" dirty="0">
                <a:solidFill>
                  <a:schemeClr val="tx2"/>
                </a:solidFill>
              </a:rPr>
              <a:t>Parc W4F500</a:t>
            </a:r>
            <a:endParaRPr lang="en-RO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C97C9-26EE-1436-B80B-36111CAB2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6938" y="549196"/>
            <a:ext cx="6362008" cy="1783100"/>
          </a:xfrm>
        </p:spPr>
        <p:txBody>
          <a:bodyPr anchor="ctr"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o-RO" sz="1800" b="1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.................. – ...................: </a:t>
            </a:r>
            <a:r>
              <a:rPr lang="ro-RO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Sale </a:t>
            </a:r>
            <a:r>
              <a:rPr lang="ro-RO" sz="1800" b="1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Parc W4F500</a:t>
            </a:r>
            <a:endParaRPr lang="en-RO" sz="1800" b="1" dirty="0">
              <a:solidFill>
                <a:schemeClr val="tx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o-RO" sz="1800" b="1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01.07.2023 – 01.10.2023: </a:t>
            </a:r>
            <a:r>
              <a:rPr lang="ro-RO" sz="1800" dirty="0" err="1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Constructie</a:t>
            </a:r>
            <a:r>
              <a:rPr lang="ro-RO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si finalizare </a:t>
            </a:r>
            <a:r>
              <a:rPr lang="ro-RO" sz="1800" b="1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Parc W4F500</a:t>
            </a:r>
            <a:r>
              <a:rPr lang="ro-RO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RO" sz="1800" dirty="0">
              <a:solidFill>
                <a:schemeClr val="tx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RO" sz="1800" dirty="0">
              <a:solidFill>
                <a:schemeClr val="tx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41E564-83DC-6B3F-7E61-19A258762451}"/>
              </a:ext>
            </a:extLst>
          </p:cNvPr>
          <p:cNvSpPr txBox="1"/>
          <p:nvPr/>
        </p:nvSpPr>
        <p:spPr>
          <a:xfrm>
            <a:off x="5610735" y="2606013"/>
            <a:ext cx="598377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Odata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incheiat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procesul de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vanzare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Parcului W4F500, in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urmatoarele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luni</a:t>
            </a:r>
            <a:r>
              <a:rPr lang="ro-RO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Symbol" pitchFamily="2" charset="2"/>
              <a:buChar char=""/>
            </a:pPr>
            <a:r>
              <a:rPr lang="ro-RO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 demarate documentele pentru </a:t>
            </a:r>
            <a:r>
              <a:rPr lang="ro-RO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obtinerea</a:t>
            </a:r>
            <a:r>
              <a:rPr lang="ro-RO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tuturor avizelor necesare </a:t>
            </a:r>
            <a:r>
              <a:rPr lang="ro-RO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constructiei</a:t>
            </a:r>
            <a:r>
              <a:rPr lang="ro-RO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parcului.</a:t>
            </a:r>
          </a:p>
          <a:p>
            <a:pPr marL="342900" indent="-342900" algn="just">
              <a:buFont typeface="Symbol" pitchFamily="2" charset="2"/>
              <a:buChar char=""/>
            </a:pP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efectuata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achizitia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panourilor fotovoltaice, care implica si transportul acestora.</a:t>
            </a:r>
            <a:endParaRPr lang="en-RO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itchFamily="2" charset="2"/>
              <a:buChar char=""/>
            </a:pP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demarata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structurii pentru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sustinerea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panourilor.</a:t>
            </a:r>
            <a:endParaRPr lang="en-RO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itchFamily="2" charset="2"/>
              <a:buChar char=""/>
            </a:pP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 montate panourile.</a:t>
            </a:r>
          </a:p>
          <a:p>
            <a:pPr marL="342900" indent="-342900" algn="just">
              <a:buFont typeface="Symbol" pitchFamily="2" charset="2"/>
              <a:buChar char=""/>
            </a:pP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Dupa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finalizarea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constructiei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parcului,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incepe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injectarea energiei in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reteaua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electricitate</a:t>
            </a:r>
            <a:endParaRPr lang="en-RO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113B3FF9-23E4-3CAA-0D61-2A0459AA4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477" y="2394290"/>
            <a:ext cx="2726572" cy="272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73F191-5EDA-B818-A6C5-84B765D8C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987" y="428580"/>
            <a:ext cx="5042252" cy="1454051"/>
          </a:xfrm>
        </p:spPr>
        <p:txBody>
          <a:bodyPr>
            <a:normAutofit/>
          </a:bodyPr>
          <a:lstStyle/>
          <a:p>
            <a:r>
              <a:rPr lang="en-RO" sz="3600" b="1" dirty="0">
                <a:solidFill>
                  <a:schemeClr val="tx2"/>
                </a:solidFill>
              </a:rPr>
              <a:t>Avantaje Investitor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18280-303B-23EB-27D3-4FB4784FD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14" y="1899345"/>
            <a:ext cx="5365212" cy="4543425"/>
          </a:xfrm>
        </p:spPr>
        <p:txBody>
          <a:bodyPr anchor="t">
            <a:noAutofit/>
          </a:bodyPr>
          <a:lstStyle/>
          <a:p>
            <a:pPr lvl="0" algn="just"/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Rezervare gratuita pentru cele patru parcuri valabila </a:t>
            </a:r>
            <a:r>
              <a:rPr lang="ro-RO" sz="16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zile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la emiterea facturii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proforme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Asigurarea unui venit lunar pasiv pentru o perioada de minim 5 ani si pana la 20 de ani. 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Investitie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intr-o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companie orientata spre viitor prin exploatarea surselor alternative de energie electrica. 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Recuperarea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investitiei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maxim 3 ani.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Profit garantat.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Posibilitate de reinvestire a profitului in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urmatoarele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proiecte.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Reducere de pana la 20% pentru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investitia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urmatoarele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parcuri fotovoltaice.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 a asigura o transparenta sporita a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investitiei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tale, vom emite lunar rapoarte, documente si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informatii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privire la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investitia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efectuata cat si a performantei financiare. 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Lightbulb with solid fill">
            <a:extLst>
              <a:ext uri="{FF2B5EF4-FFF2-40B4-BE49-F238E27FC236}">
                <a16:creationId xmlns:a16="http://schemas.microsoft.com/office/drawing/2014/main" id="{5F5DD53C-265E-C4E6-80D1-7F20D3DA1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8392" y="1819656"/>
            <a:ext cx="4142232" cy="414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484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26">
            <a:extLst>
              <a:ext uri="{FF2B5EF4-FFF2-40B4-BE49-F238E27FC236}">
                <a16:creationId xmlns:a16="http://schemas.microsoft.com/office/drawing/2014/main" id="{A440A548-C0D4-4418-940E-EDC2F1D9A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28">
            <a:extLst>
              <a:ext uri="{FF2B5EF4-FFF2-40B4-BE49-F238E27FC236}">
                <a16:creationId xmlns:a16="http://schemas.microsoft.com/office/drawing/2014/main" id="{E708B267-8CD2-4684-A57B-9F1070769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A3EC9D-A0A9-B637-8C11-AE2FDA7B1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8097" y="312010"/>
            <a:ext cx="4378811" cy="897829"/>
          </a:xfrm>
        </p:spPr>
        <p:txBody>
          <a:bodyPr>
            <a:normAutofit/>
          </a:bodyPr>
          <a:lstStyle/>
          <a:p>
            <a:r>
              <a:rPr lang="en-RO" sz="3600" dirty="0">
                <a:solidFill>
                  <a:schemeClr val="tx2"/>
                </a:solidFill>
              </a:rPr>
              <a:t>Informatii generale</a:t>
            </a:r>
          </a:p>
        </p:txBody>
      </p:sp>
      <p:grpSp>
        <p:nvGrpSpPr>
          <p:cNvPr id="39" name="Group 30">
            <a:extLst>
              <a:ext uri="{FF2B5EF4-FFF2-40B4-BE49-F238E27FC236}">
                <a16:creationId xmlns:a16="http://schemas.microsoft.com/office/drawing/2014/main" id="{41E5AB36-9328-47E9-95AD-E38AC1C0E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369"/>
            <a:ext cx="6091008" cy="6858000"/>
            <a:chOff x="305" y="-369"/>
            <a:chExt cx="6091008" cy="6858000"/>
          </a:xfrm>
        </p:grpSpPr>
        <p:sp>
          <p:nvSpPr>
            <p:cNvPr id="40" name="Freeform: Shape 31">
              <a:extLst>
                <a:ext uri="{FF2B5EF4-FFF2-40B4-BE49-F238E27FC236}">
                  <a16:creationId xmlns:a16="http://schemas.microsoft.com/office/drawing/2014/main" id="{4532450F-A219-4BF5-88FA-A47084237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7007" cy="6858000"/>
            </a:xfrm>
            <a:custGeom>
              <a:avLst/>
              <a:gdLst>
                <a:gd name="connsiteX0" fmla="*/ 1423825 w 6057007"/>
                <a:gd name="connsiteY0" fmla="*/ 0 h 6858000"/>
                <a:gd name="connsiteX1" fmla="*/ 4262456 w 6057007"/>
                <a:gd name="connsiteY1" fmla="*/ 0 h 6858000"/>
                <a:gd name="connsiteX2" fmla="*/ 4371584 w 6057007"/>
                <a:gd name="connsiteY2" fmla="*/ 79625 h 6858000"/>
                <a:gd name="connsiteX3" fmla="*/ 5400299 w 6057007"/>
                <a:gd name="connsiteY3" fmla="*/ 1779691 h 6858000"/>
                <a:gd name="connsiteX4" fmla="*/ 5961759 w 6057007"/>
                <a:gd name="connsiteY4" fmla="*/ 4554903 h 6858000"/>
                <a:gd name="connsiteX5" fmla="*/ 4326541 w 6057007"/>
                <a:gd name="connsiteY5" fmla="*/ 6729688 h 6858000"/>
                <a:gd name="connsiteX6" fmla="*/ 4109121 w 6057007"/>
                <a:gd name="connsiteY6" fmla="*/ 6858000 h 6858000"/>
                <a:gd name="connsiteX7" fmla="*/ 1145358 w 6057007"/>
                <a:gd name="connsiteY7" fmla="*/ 6858000 h 6858000"/>
                <a:gd name="connsiteX8" fmla="*/ 1143587 w 6057007"/>
                <a:gd name="connsiteY8" fmla="*/ 6856705 h 6858000"/>
                <a:gd name="connsiteX9" fmla="*/ 162579 w 6057007"/>
                <a:gd name="connsiteY9" fmla="*/ 6240990 h 6858000"/>
                <a:gd name="connsiteX10" fmla="*/ 0 w 6057007"/>
                <a:gd name="connsiteY10" fmla="*/ 6125553 h 6858000"/>
                <a:gd name="connsiteX11" fmla="*/ 0 w 6057007"/>
                <a:gd name="connsiteY11" fmla="*/ 4670879 h 6858000"/>
                <a:gd name="connsiteX12" fmla="*/ 38388 w 6057007"/>
                <a:gd name="connsiteY12" fmla="*/ 4778792 h 6858000"/>
                <a:gd name="connsiteX13" fmla="*/ 155449 w 6057007"/>
                <a:gd name="connsiteY13" fmla="*/ 5029879 h 6858000"/>
                <a:gd name="connsiteX14" fmla="*/ 411802 w 6057007"/>
                <a:gd name="connsiteY14" fmla="*/ 5399531 h 6858000"/>
                <a:gd name="connsiteX15" fmla="*/ 806388 w 6057007"/>
                <a:gd name="connsiteY15" fmla="*/ 5659633 h 6858000"/>
                <a:gd name="connsiteX16" fmla="*/ 1801512 w 6057007"/>
                <a:gd name="connsiteY16" fmla="*/ 6314010 h 6858000"/>
                <a:gd name="connsiteX17" fmla="*/ 2653483 w 6057007"/>
                <a:gd name="connsiteY17" fmla="*/ 6529898 h 6858000"/>
                <a:gd name="connsiteX18" fmla="*/ 3666486 w 6057007"/>
                <a:gd name="connsiteY18" fmla="*/ 6190615 h 6858000"/>
                <a:gd name="connsiteX19" fmla="*/ 4658657 w 6057007"/>
                <a:gd name="connsiteY19" fmla="*/ 5428179 h 6858000"/>
                <a:gd name="connsiteX20" fmla="*/ 5222967 w 6057007"/>
                <a:gd name="connsiteY20" fmla="*/ 4356944 h 6858000"/>
                <a:gd name="connsiteX21" fmla="*/ 4724795 w 6057007"/>
                <a:gd name="connsiteY21" fmla="*/ 2210416 h 6858000"/>
                <a:gd name="connsiteX22" fmla="*/ 4473185 w 6057007"/>
                <a:gd name="connsiteY22" fmla="*/ 1691554 h 6858000"/>
                <a:gd name="connsiteX23" fmla="*/ 4046677 w 6057007"/>
                <a:gd name="connsiteY23" fmla="*/ 911781 h 6858000"/>
                <a:gd name="connsiteX24" fmla="*/ 3555564 w 6057007"/>
                <a:gd name="connsiteY24" fmla="*/ 585888 h 6858000"/>
                <a:gd name="connsiteX25" fmla="*/ 2405914 w 6057007"/>
                <a:gd name="connsiteY25" fmla="*/ 536282 h 6858000"/>
                <a:gd name="connsiteX26" fmla="*/ 1345719 w 6057007"/>
                <a:gd name="connsiteY26" fmla="*/ 957619 h 6858000"/>
                <a:gd name="connsiteX27" fmla="*/ 73341 w 6057007"/>
                <a:gd name="connsiteY27" fmla="*/ 2571698 h 6858000"/>
                <a:gd name="connsiteX28" fmla="*/ 0 w 6057007"/>
                <a:gd name="connsiteY28" fmla="*/ 2803810 h 6858000"/>
                <a:gd name="connsiteX29" fmla="*/ 0 w 6057007"/>
                <a:gd name="connsiteY29" fmla="*/ 1147591 h 6858000"/>
                <a:gd name="connsiteX30" fmla="*/ 142706 w 6057007"/>
                <a:gd name="connsiteY30" fmla="*/ 968763 h 6858000"/>
                <a:gd name="connsiteX31" fmla="*/ 971831 w 6057007"/>
                <a:gd name="connsiteY31" fmla="*/ 249890 h 6858000"/>
                <a:gd name="connsiteX32" fmla="*/ 1288677 w 6057007"/>
                <a:gd name="connsiteY32" fmla="*/ 6583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057007" h="6858000">
                  <a:moveTo>
                    <a:pt x="1423825" y="0"/>
                  </a:moveTo>
                  <a:lnTo>
                    <a:pt x="4262456" y="0"/>
                  </a:lnTo>
                  <a:lnTo>
                    <a:pt x="4371584" y="79625"/>
                  </a:lnTo>
                  <a:cubicBezTo>
                    <a:pt x="4860533" y="476670"/>
                    <a:pt x="5063885" y="1132812"/>
                    <a:pt x="5400299" y="1779691"/>
                  </a:cubicBezTo>
                  <a:cubicBezTo>
                    <a:pt x="5848849" y="2642194"/>
                    <a:pt x="6244956" y="3497996"/>
                    <a:pt x="5961759" y="4554903"/>
                  </a:cubicBezTo>
                  <a:cubicBezTo>
                    <a:pt x="5691575" y="5563242"/>
                    <a:pt x="5092427" y="6238887"/>
                    <a:pt x="4326541" y="6729688"/>
                  </a:cubicBezTo>
                  <a:lnTo>
                    <a:pt x="4109121" y="6858000"/>
                  </a:lnTo>
                  <a:lnTo>
                    <a:pt x="1145358" y="6858000"/>
                  </a:lnTo>
                  <a:lnTo>
                    <a:pt x="1143587" y="6856705"/>
                  </a:lnTo>
                  <a:cubicBezTo>
                    <a:pt x="699546" y="6541440"/>
                    <a:pt x="399287" y="6392433"/>
                    <a:pt x="162579" y="6240990"/>
                  </a:cubicBezTo>
                  <a:lnTo>
                    <a:pt x="0" y="6125553"/>
                  </a:lnTo>
                  <a:lnTo>
                    <a:pt x="0" y="4670879"/>
                  </a:lnTo>
                  <a:lnTo>
                    <a:pt x="38388" y="4778792"/>
                  </a:lnTo>
                  <a:cubicBezTo>
                    <a:pt x="72793" y="4862402"/>
                    <a:pt x="111802" y="4945953"/>
                    <a:pt x="155449" y="5029879"/>
                  </a:cubicBezTo>
                  <a:cubicBezTo>
                    <a:pt x="273464" y="5256810"/>
                    <a:pt x="351295" y="5344113"/>
                    <a:pt x="411802" y="5399531"/>
                  </a:cubicBezTo>
                  <a:cubicBezTo>
                    <a:pt x="500065" y="5480405"/>
                    <a:pt x="628514" y="5555615"/>
                    <a:pt x="806388" y="5659633"/>
                  </a:cubicBezTo>
                  <a:cubicBezTo>
                    <a:pt x="1044358" y="5798926"/>
                    <a:pt x="1370396" y="5989780"/>
                    <a:pt x="1801512" y="6314010"/>
                  </a:cubicBezTo>
                  <a:cubicBezTo>
                    <a:pt x="2037213" y="6491324"/>
                    <a:pt x="2315885" y="6561958"/>
                    <a:pt x="2653483" y="6529898"/>
                  </a:cubicBezTo>
                  <a:cubicBezTo>
                    <a:pt x="2962383" y="6500529"/>
                    <a:pt x="3312661" y="6383221"/>
                    <a:pt x="3666486" y="6190615"/>
                  </a:cubicBezTo>
                  <a:cubicBezTo>
                    <a:pt x="4083218" y="5963697"/>
                    <a:pt x="4407642" y="5714350"/>
                    <a:pt x="4658657" y="5428179"/>
                  </a:cubicBezTo>
                  <a:cubicBezTo>
                    <a:pt x="4927319" y="5121947"/>
                    <a:pt x="5111907" y="4771422"/>
                    <a:pt x="5222967" y="4356944"/>
                  </a:cubicBezTo>
                  <a:cubicBezTo>
                    <a:pt x="5418167" y="3628447"/>
                    <a:pt x="5139747" y="3007703"/>
                    <a:pt x="4724795" y="2210416"/>
                  </a:cubicBezTo>
                  <a:cubicBezTo>
                    <a:pt x="4631776" y="2031551"/>
                    <a:pt x="4551122" y="1858737"/>
                    <a:pt x="4473185" y="1691554"/>
                  </a:cubicBezTo>
                  <a:cubicBezTo>
                    <a:pt x="4326842" y="1377756"/>
                    <a:pt x="4200559" y="1106810"/>
                    <a:pt x="4046677" y="911781"/>
                  </a:cubicBezTo>
                  <a:cubicBezTo>
                    <a:pt x="3910561" y="739097"/>
                    <a:pt x="3763658" y="641647"/>
                    <a:pt x="3555564" y="585888"/>
                  </a:cubicBezTo>
                  <a:cubicBezTo>
                    <a:pt x="3178534" y="484863"/>
                    <a:pt x="2791842" y="468166"/>
                    <a:pt x="2405914" y="536282"/>
                  </a:cubicBezTo>
                  <a:cubicBezTo>
                    <a:pt x="2032757" y="602054"/>
                    <a:pt x="1676044" y="743871"/>
                    <a:pt x="1345719" y="957619"/>
                  </a:cubicBezTo>
                  <a:cubicBezTo>
                    <a:pt x="762775" y="1334788"/>
                    <a:pt x="318714" y="1900690"/>
                    <a:pt x="73341" y="2571698"/>
                  </a:cubicBezTo>
                  <a:lnTo>
                    <a:pt x="0" y="2803810"/>
                  </a:lnTo>
                  <a:lnTo>
                    <a:pt x="0" y="1147591"/>
                  </a:lnTo>
                  <a:lnTo>
                    <a:pt x="142706" y="968763"/>
                  </a:lnTo>
                  <a:cubicBezTo>
                    <a:pt x="388539" y="688063"/>
                    <a:pt x="668237" y="446316"/>
                    <a:pt x="971831" y="249890"/>
                  </a:cubicBezTo>
                  <a:cubicBezTo>
                    <a:pt x="1074829" y="183240"/>
                    <a:pt x="1180574" y="121805"/>
                    <a:pt x="1288677" y="6583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32">
              <a:extLst>
                <a:ext uri="{FF2B5EF4-FFF2-40B4-BE49-F238E27FC236}">
                  <a16:creationId xmlns:a16="http://schemas.microsoft.com/office/drawing/2014/main" id="{035AC662-4000-411A-9E33-6A4B6C0FC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91008" cy="6858000"/>
            </a:xfrm>
            <a:custGeom>
              <a:avLst/>
              <a:gdLst>
                <a:gd name="connsiteX0" fmla="*/ 0 w 6091008"/>
                <a:gd name="connsiteY0" fmla="*/ 5476844 h 6858000"/>
                <a:gd name="connsiteX1" fmla="*/ 15220 w 6091008"/>
                <a:gd name="connsiteY1" fmla="*/ 5501668 h 6858000"/>
                <a:gd name="connsiteX2" fmla="*/ 198940 w 6091008"/>
                <a:gd name="connsiteY2" fmla="*/ 5717964 h 6858000"/>
                <a:gd name="connsiteX3" fmla="*/ 251499 w 6091008"/>
                <a:gd name="connsiteY3" fmla="*/ 5763842 h 6858000"/>
                <a:gd name="connsiteX4" fmla="*/ 308460 w 6091008"/>
                <a:gd name="connsiteY4" fmla="*/ 5806337 h 6858000"/>
                <a:gd name="connsiteX5" fmla="*/ 368305 w 6091008"/>
                <a:gd name="connsiteY5" fmla="*/ 5847248 h 6858000"/>
                <a:gd name="connsiteX6" fmla="*/ 430451 w 6091008"/>
                <a:gd name="connsiteY6" fmla="*/ 5887305 h 6858000"/>
                <a:gd name="connsiteX7" fmla="*/ 975811 w 6091008"/>
                <a:gd name="connsiteY7" fmla="*/ 6205653 h 6858000"/>
                <a:gd name="connsiteX8" fmla="*/ 1510250 w 6091008"/>
                <a:gd name="connsiteY8" fmla="*/ 6575390 h 6858000"/>
                <a:gd name="connsiteX9" fmla="*/ 2002437 w 6091008"/>
                <a:gd name="connsiteY9" fmla="*/ 6825029 h 6858000"/>
                <a:gd name="connsiteX10" fmla="*/ 2137670 w 6091008"/>
                <a:gd name="connsiteY10" fmla="*/ 6856874 h 6858000"/>
                <a:gd name="connsiteX11" fmla="*/ 2145778 w 6091008"/>
                <a:gd name="connsiteY11" fmla="*/ 6858000 h 6858000"/>
                <a:gd name="connsiteX12" fmla="*/ 1098858 w 6091008"/>
                <a:gd name="connsiteY12" fmla="*/ 6858000 h 6858000"/>
                <a:gd name="connsiteX13" fmla="*/ 1004166 w 6091008"/>
                <a:gd name="connsiteY13" fmla="*/ 6786858 h 6858000"/>
                <a:gd name="connsiteX14" fmla="*/ 751974 w 6091008"/>
                <a:gd name="connsiteY14" fmla="*/ 6608169 h 6858000"/>
                <a:gd name="connsiteX15" fmla="*/ 623305 w 6091008"/>
                <a:gd name="connsiteY15" fmla="*/ 6522172 h 6858000"/>
                <a:gd name="connsiteX16" fmla="*/ 492346 w 6091008"/>
                <a:gd name="connsiteY16" fmla="*/ 6437477 h 6858000"/>
                <a:gd name="connsiteX17" fmla="*/ 358536 w 6091008"/>
                <a:gd name="connsiteY17" fmla="*/ 6352312 h 6858000"/>
                <a:gd name="connsiteX18" fmla="*/ 290710 w 6091008"/>
                <a:gd name="connsiteY18" fmla="*/ 6308820 h 6858000"/>
                <a:gd name="connsiteX19" fmla="*/ 221792 w 6091008"/>
                <a:gd name="connsiteY19" fmla="*/ 6263122 h 6858000"/>
                <a:gd name="connsiteX20" fmla="*/ 152460 w 6091008"/>
                <a:gd name="connsiteY20" fmla="*/ 6215106 h 6858000"/>
                <a:gd name="connsiteX21" fmla="*/ 83055 w 6091008"/>
                <a:gd name="connsiteY21" fmla="*/ 6163978 h 6858000"/>
                <a:gd name="connsiteX22" fmla="*/ 14161 w 6091008"/>
                <a:gd name="connsiteY22" fmla="*/ 6109014 h 6858000"/>
                <a:gd name="connsiteX23" fmla="*/ 0 w 6091008"/>
                <a:gd name="connsiteY23" fmla="*/ 6096195 h 6858000"/>
                <a:gd name="connsiteX24" fmla="*/ 3707444 w 6091008"/>
                <a:gd name="connsiteY24" fmla="*/ 0 h 6858000"/>
                <a:gd name="connsiteX25" fmla="*/ 4265528 w 6091008"/>
                <a:gd name="connsiteY25" fmla="*/ 0 h 6858000"/>
                <a:gd name="connsiteX26" fmla="*/ 4291472 w 6091008"/>
                <a:gd name="connsiteY26" fmla="*/ 15596 h 6858000"/>
                <a:gd name="connsiteX27" fmla="*/ 4431124 w 6091008"/>
                <a:gd name="connsiteY27" fmla="*/ 119052 h 6858000"/>
                <a:gd name="connsiteX28" fmla="*/ 4899570 w 6091008"/>
                <a:gd name="connsiteY28" fmla="*/ 643769 h 6858000"/>
                <a:gd name="connsiteX29" fmla="*/ 5247925 w 6091008"/>
                <a:gd name="connsiteY29" fmla="*/ 1232134 h 6858000"/>
                <a:gd name="connsiteX30" fmla="*/ 5401234 w 6091008"/>
                <a:gd name="connsiteY30" fmla="*/ 1518442 h 6858000"/>
                <a:gd name="connsiteX31" fmla="*/ 5480921 w 6091008"/>
                <a:gd name="connsiteY31" fmla="*/ 1662114 h 6858000"/>
                <a:gd name="connsiteX32" fmla="*/ 5561804 w 6091008"/>
                <a:gd name="connsiteY32" fmla="*/ 1812436 h 6858000"/>
                <a:gd name="connsiteX33" fmla="*/ 5855037 w 6091008"/>
                <a:gd name="connsiteY33" fmla="*/ 2457716 h 6858000"/>
                <a:gd name="connsiteX34" fmla="*/ 6052254 w 6091008"/>
                <a:gd name="connsiteY34" fmla="*/ 3193699 h 6858000"/>
                <a:gd name="connsiteX35" fmla="*/ 6073151 w 6091008"/>
                <a:gd name="connsiteY35" fmla="*/ 4004612 h 6858000"/>
                <a:gd name="connsiteX36" fmla="*/ 6067309 w 6091008"/>
                <a:gd name="connsiteY36" fmla="*/ 4055890 h 6858000"/>
                <a:gd name="connsiteX37" fmla="*/ 6059979 w 6091008"/>
                <a:gd name="connsiteY37" fmla="*/ 4106917 h 6858000"/>
                <a:gd name="connsiteX38" fmla="*/ 6052371 w 6091008"/>
                <a:gd name="connsiteY38" fmla="*/ 4158016 h 6858000"/>
                <a:gd name="connsiteX39" fmla="*/ 6043434 w 6091008"/>
                <a:gd name="connsiteY39" fmla="*/ 4208759 h 6858000"/>
                <a:gd name="connsiteX40" fmla="*/ 6023229 w 6091008"/>
                <a:gd name="connsiteY40" fmla="*/ 4309769 h 6858000"/>
                <a:gd name="connsiteX41" fmla="*/ 5999922 w 6091008"/>
                <a:gd name="connsiteY41" fmla="*/ 4409799 h 6858000"/>
                <a:gd name="connsiteX42" fmla="*/ 5987157 w 6091008"/>
                <a:gd name="connsiteY42" fmla="*/ 4459369 h 6858000"/>
                <a:gd name="connsiteX43" fmla="*/ 5973731 w 6091008"/>
                <a:gd name="connsiteY43" fmla="*/ 4508027 h 6858000"/>
                <a:gd name="connsiteX44" fmla="*/ 5944653 w 6091008"/>
                <a:gd name="connsiteY44" fmla="*/ 4602538 h 6858000"/>
                <a:gd name="connsiteX45" fmla="*/ 5915334 w 6091008"/>
                <a:gd name="connsiteY45" fmla="*/ 4696982 h 6858000"/>
                <a:gd name="connsiteX46" fmla="*/ 5881786 w 6091008"/>
                <a:gd name="connsiteY46" fmla="*/ 4790295 h 6858000"/>
                <a:gd name="connsiteX47" fmla="*/ 5539609 w 6091008"/>
                <a:gd name="connsiteY47" fmla="*/ 5504511 h 6858000"/>
                <a:gd name="connsiteX48" fmla="*/ 5432400 w 6091008"/>
                <a:gd name="connsiteY48" fmla="*/ 5669348 h 6858000"/>
                <a:gd name="connsiteX49" fmla="*/ 5404330 w 6091008"/>
                <a:gd name="connsiteY49" fmla="*/ 5709372 h 6858000"/>
                <a:gd name="connsiteX50" fmla="*/ 5375525 w 6091008"/>
                <a:gd name="connsiteY50" fmla="*/ 5748757 h 6858000"/>
                <a:gd name="connsiteX51" fmla="*/ 5317831 w 6091008"/>
                <a:gd name="connsiteY51" fmla="*/ 5827355 h 6858000"/>
                <a:gd name="connsiteX52" fmla="*/ 5288208 w 6091008"/>
                <a:gd name="connsiteY52" fmla="*/ 5865932 h 6858000"/>
                <a:gd name="connsiteX53" fmla="*/ 5273251 w 6091008"/>
                <a:gd name="connsiteY53" fmla="*/ 5885035 h 6858000"/>
                <a:gd name="connsiteX54" fmla="*/ 5256656 w 6091008"/>
                <a:gd name="connsiteY54" fmla="*/ 5902520 h 6858000"/>
                <a:gd name="connsiteX55" fmla="*/ 5189858 w 6091008"/>
                <a:gd name="connsiteY55" fmla="*/ 5971616 h 6858000"/>
                <a:gd name="connsiteX56" fmla="*/ 5156287 w 6091008"/>
                <a:gd name="connsiteY56" fmla="*/ 6005600 h 6858000"/>
                <a:gd name="connsiteX57" fmla="*/ 5121598 w 6091008"/>
                <a:gd name="connsiteY57" fmla="*/ 6037962 h 6858000"/>
                <a:gd name="connsiteX58" fmla="*/ 5051798 w 6091008"/>
                <a:gd name="connsiteY58" fmla="*/ 6101838 h 6858000"/>
                <a:gd name="connsiteX59" fmla="*/ 4463594 w 6091008"/>
                <a:gd name="connsiteY59" fmla="*/ 6532280 h 6858000"/>
                <a:gd name="connsiteX60" fmla="*/ 4388637 w 6091008"/>
                <a:gd name="connsiteY60" fmla="*/ 6579169 h 6858000"/>
                <a:gd name="connsiteX61" fmla="*/ 4312856 w 6091008"/>
                <a:gd name="connsiteY61" fmla="*/ 6623337 h 6858000"/>
                <a:gd name="connsiteX62" fmla="*/ 4237558 w 6091008"/>
                <a:gd name="connsiteY62" fmla="*/ 6667632 h 6858000"/>
                <a:gd name="connsiteX63" fmla="*/ 4161774 w 6091008"/>
                <a:gd name="connsiteY63" fmla="*/ 6709883 h 6858000"/>
                <a:gd name="connsiteX64" fmla="*/ 4010448 w 6091008"/>
                <a:gd name="connsiteY64" fmla="*/ 6792981 h 6858000"/>
                <a:gd name="connsiteX65" fmla="*/ 3935163 w 6091008"/>
                <a:gd name="connsiteY65" fmla="*/ 6834338 h 6858000"/>
                <a:gd name="connsiteX66" fmla="*/ 3892887 w 6091008"/>
                <a:gd name="connsiteY66" fmla="*/ 6858000 h 6858000"/>
                <a:gd name="connsiteX67" fmla="*/ 2743942 w 6091008"/>
                <a:gd name="connsiteY67" fmla="*/ 6858000 h 6858000"/>
                <a:gd name="connsiteX68" fmla="*/ 2852577 w 6091008"/>
                <a:gd name="connsiteY68" fmla="*/ 6838910 h 6858000"/>
                <a:gd name="connsiteX69" fmla="*/ 3143255 w 6091008"/>
                <a:gd name="connsiteY69" fmla="*/ 6759775 h 6858000"/>
                <a:gd name="connsiteX70" fmla="*/ 3430899 w 6091008"/>
                <a:gd name="connsiteY70" fmla="*/ 6650056 h 6858000"/>
                <a:gd name="connsiteX71" fmla="*/ 3713289 w 6091008"/>
                <a:gd name="connsiteY71" fmla="*/ 6514054 h 6858000"/>
                <a:gd name="connsiteX72" fmla="*/ 3981228 w 6091008"/>
                <a:gd name="connsiteY72" fmla="*/ 6334878 h 6858000"/>
                <a:gd name="connsiteX73" fmla="*/ 4107885 w 6091008"/>
                <a:gd name="connsiteY73" fmla="*/ 6233689 h 6858000"/>
                <a:gd name="connsiteX74" fmla="*/ 4169795 w 6091008"/>
                <a:gd name="connsiteY74" fmla="*/ 6181389 h 6858000"/>
                <a:gd name="connsiteX75" fmla="*/ 4229189 w 6091008"/>
                <a:gd name="connsiteY75" fmla="*/ 6125914 h 6858000"/>
                <a:gd name="connsiteX76" fmla="*/ 4652064 w 6091008"/>
                <a:gd name="connsiteY76" fmla="*/ 5641457 h 6858000"/>
                <a:gd name="connsiteX77" fmla="*/ 4697555 w 6091008"/>
                <a:gd name="connsiteY77" fmla="*/ 5576516 h 6858000"/>
                <a:gd name="connsiteX78" fmla="*/ 4720492 w 6091008"/>
                <a:gd name="connsiteY78" fmla="*/ 5544537 h 6858000"/>
                <a:gd name="connsiteX79" fmla="*/ 4741922 w 6091008"/>
                <a:gd name="connsiteY79" fmla="*/ 5511420 h 6858000"/>
                <a:gd name="connsiteX80" fmla="*/ 4784179 w 6091008"/>
                <a:gd name="connsiteY80" fmla="*/ 5445022 h 6858000"/>
                <a:gd name="connsiteX81" fmla="*/ 4794796 w 6091008"/>
                <a:gd name="connsiteY81" fmla="*/ 5428584 h 6858000"/>
                <a:gd name="connsiteX82" fmla="*/ 4807173 w 6091008"/>
                <a:gd name="connsiteY82" fmla="*/ 5413795 h 6858000"/>
                <a:gd name="connsiteX83" fmla="*/ 4830010 w 6091008"/>
                <a:gd name="connsiteY83" fmla="*/ 5382674 h 6858000"/>
                <a:gd name="connsiteX84" fmla="*/ 4874298 w 6091008"/>
                <a:gd name="connsiteY84" fmla="*/ 5319323 h 6858000"/>
                <a:gd name="connsiteX85" fmla="*/ 4896484 w 6091008"/>
                <a:gd name="connsiteY85" fmla="*/ 5287734 h 6858000"/>
                <a:gd name="connsiteX86" fmla="*/ 4918019 w 6091008"/>
                <a:gd name="connsiteY86" fmla="*/ 5255673 h 6858000"/>
                <a:gd name="connsiteX87" fmla="*/ 4999238 w 6091008"/>
                <a:gd name="connsiteY87" fmla="*/ 5124058 h 6858000"/>
                <a:gd name="connsiteX88" fmla="*/ 5251271 w 6091008"/>
                <a:gd name="connsiteY88" fmla="*/ 4554965 h 6858000"/>
                <a:gd name="connsiteX89" fmla="*/ 5276136 w 6091008"/>
                <a:gd name="connsiteY89" fmla="*/ 4480521 h 6858000"/>
                <a:gd name="connsiteX90" fmla="*/ 5297442 w 6091008"/>
                <a:gd name="connsiteY90" fmla="*/ 4404389 h 6858000"/>
                <a:gd name="connsiteX91" fmla="*/ 5318953 w 6091008"/>
                <a:gd name="connsiteY91" fmla="*/ 4328458 h 6858000"/>
                <a:gd name="connsiteX92" fmla="*/ 5328684 w 6091008"/>
                <a:gd name="connsiteY92" fmla="*/ 4291175 h 6858000"/>
                <a:gd name="connsiteX93" fmla="*/ 5337470 w 6091008"/>
                <a:gd name="connsiteY93" fmla="*/ 4254522 h 6858000"/>
                <a:gd name="connsiteX94" fmla="*/ 5353277 w 6091008"/>
                <a:gd name="connsiteY94" fmla="*/ 4181038 h 6858000"/>
                <a:gd name="connsiteX95" fmla="*/ 5366762 w 6091008"/>
                <a:gd name="connsiteY95" fmla="*/ 4107520 h 6858000"/>
                <a:gd name="connsiteX96" fmla="*/ 5373105 w 6091008"/>
                <a:gd name="connsiteY96" fmla="*/ 4070802 h 6858000"/>
                <a:gd name="connsiteX97" fmla="*/ 5378288 w 6091008"/>
                <a:gd name="connsiteY97" fmla="*/ 4034066 h 6858000"/>
                <a:gd name="connsiteX98" fmla="*/ 5383471 w 6091008"/>
                <a:gd name="connsiteY98" fmla="*/ 3997331 h 6858000"/>
                <a:gd name="connsiteX99" fmla="*/ 5387373 w 6091008"/>
                <a:gd name="connsiteY99" fmla="*/ 3960547 h 6858000"/>
                <a:gd name="connsiteX100" fmla="*/ 5375699 w 6091008"/>
                <a:gd name="connsiteY100" fmla="*/ 3369810 h 6858000"/>
                <a:gd name="connsiteX101" fmla="*/ 5225695 w 6091008"/>
                <a:gd name="connsiteY101" fmla="*/ 2777923 h 6858000"/>
                <a:gd name="connsiteX102" fmla="*/ 4989893 w 6091008"/>
                <a:gd name="connsiteY102" fmla="*/ 2181595 h 6858000"/>
                <a:gd name="connsiteX103" fmla="*/ 4856777 w 6091008"/>
                <a:gd name="connsiteY103" fmla="*/ 1872581 h 6858000"/>
                <a:gd name="connsiteX104" fmla="*/ 4729367 w 6091008"/>
                <a:gd name="connsiteY104" fmla="*/ 1547581 h 6858000"/>
                <a:gd name="connsiteX105" fmla="*/ 4510575 w 6091008"/>
                <a:gd name="connsiteY105" fmla="*/ 917244 h 6858000"/>
                <a:gd name="connsiteX106" fmla="*/ 4387446 w 6091008"/>
                <a:gd name="connsiteY106" fmla="*/ 626512 h 6858000"/>
                <a:gd name="connsiteX107" fmla="*/ 4227716 w 6091008"/>
                <a:gd name="connsiteY107" fmla="*/ 368510 h 6858000"/>
                <a:gd name="connsiteX108" fmla="*/ 4017774 w 6091008"/>
                <a:gd name="connsiteY108" fmla="*/ 161674 h 6858000"/>
                <a:gd name="connsiteX109" fmla="*/ 3761542 w 6091008"/>
                <a:gd name="connsiteY109" fmla="*/ 19860 h 6858000"/>
                <a:gd name="connsiteX110" fmla="*/ 3727185 w 6091008"/>
                <a:gd name="connsiteY110" fmla="*/ 6533 h 6858000"/>
                <a:gd name="connsiteX111" fmla="*/ 1325680 w 6091008"/>
                <a:gd name="connsiteY111" fmla="*/ 0 h 6858000"/>
                <a:gd name="connsiteX112" fmla="*/ 2347354 w 6091008"/>
                <a:gd name="connsiteY112" fmla="*/ 0 h 6858000"/>
                <a:gd name="connsiteX113" fmla="*/ 2262734 w 6091008"/>
                <a:gd name="connsiteY113" fmla="*/ 20581 h 6858000"/>
                <a:gd name="connsiteX114" fmla="*/ 1969830 w 6091008"/>
                <a:gd name="connsiteY114" fmla="*/ 118108 h 6858000"/>
                <a:gd name="connsiteX115" fmla="*/ 1897367 w 6091008"/>
                <a:gd name="connsiteY115" fmla="*/ 145059 h 6858000"/>
                <a:gd name="connsiteX116" fmla="*/ 1825860 w 6091008"/>
                <a:gd name="connsiteY116" fmla="*/ 175210 h 6858000"/>
                <a:gd name="connsiteX117" fmla="*/ 1754258 w 6091008"/>
                <a:gd name="connsiteY117" fmla="*/ 204746 h 6858000"/>
                <a:gd name="connsiteX118" fmla="*/ 1683442 w 6091008"/>
                <a:gd name="connsiteY118" fmla="*/ 237143 h 6858000"/>
                <a:gd name="connsiteX119" fmla="*/ 1612330 w 6091008"/>
                <a:gd name="connsiteY119" fmla="*/ 268724 h 6858000"/>
                <a:gd name="connsiteX120" fmla="*/ 1542244 w 6091008"/>
                <a:gd name="connsiteY120" fmla="*/ 303229 h 6858000"/>
                <a:gd name="connsiteX121" fmla="*/ 1471990 w 6091008"/>
                <a:gd name="connsiteY121" fmla="*/ 337395 h 6858000"/>
                <a:gd name="connsiteX122" fmla="*/ 1402813 w 6091008"/>
                <a:gd name="connsiteY122" fmla="*/ 374794 h 6858000"/>
                <a:gd name="connsiteX123" fmla="*/ 1333886 w 6091008"/>
                <a:gd name="connsiteY123" fmla="*/ 412702 h 6858000"/>
                <a:gd name="connsiteX124" fmla="*/ 1266278 w 6091008"/>
                <a:gd name="connsiteY124" fmla="*/ 453907 h 6858000"/>
                <a:gd name="connsiteX125" fmla="*/ 1199136 w 6091008"/>
                <a:gd name="connsiteY125" fmla="*/ 496266 h 6858000"/>
                <a:gd name="connsiteX126" fmla="*/ 1182302 w 6091008"/>
                <a:gd name="connsiteY126" fmla="*/ 506917 h 6858000"/>
                <a:gd name="connsiteX127" fmla="*/ 1166009 w 6091008"/>
                <a:gd name="connsiteY127" fmla="*/ 518449 h 6858000"/>
                <a:gd name="connsiteX128" fmla="*/ 1133302 w 6091008"/>
                <a:gd name="connsiteY128" fmla="*/ 541479 h 6858000"/>
                <a:gd name="connsiteX129" fmla="*/ 1067923 w 6091008"/>
                <a:gd name="connsiteY129" fmla="*/ 587403 h 6858000"/>
                <a:gd name="connsiteX130" fmla="*/ 1051509 w 6091008"/>
                <a:gd name="connsiteY130" fmla="*/ 598902 h 6858000"/>
                <a:gd name="connsiteX131" fmla="*/ 1035673 w 6091008"/>
                <a:gd name="connsiteY131" fmla="*/ 611145 h 6858000"/>
                <a:gd name="connsiteX132" fmla="*/ 1003878 w 6091008"/>
                <a:gd name="connsiteY132" fmla="*/ 635598 h 6858000"/>
                <a:gd name="connsiteX133" fmla="*/ 877673 w 6091008"/>
                <a:gd name="connsiteY133" fmla="*/ 735582 h 6858000"/>
                <a:gd name="connsiteX134" fmla="*/ 417533 w 6091008"/>
                <a:gd name="connsiteY134" fmla="*/ 1198720 h 6858000"/>
                <a:gd name="connsiteX135" fmla="*/ 54935 w 6091008"/>
                <a:gd name="connsiteY135" fmla="*/ 1756293 h 6858000"/>
                <a:gd name="connsiteX136" fmla="*/ 17844 w 6091008"/>
                <a:gd name="connsiteY136" fmla="*/ 1831433 h 6858000"/>
                <a:gd name="connsiteX137" fmla="*/ 0 w 6091008"/>
                <a:gd name="connsiteY137" fmla="*/ 1869131 h 6858000"/>
                <a:gd name="connsiteX138" fmla="*/ 0 w 6091008"/>
                <a:gd name="connsiteY138" fmla="*/ 1198550 h 6858000"/>
                <a:gd name="connsiteX139" fmla="*/ 185957 w 6091008"/>
                <a:gd name="connsiteY139" fmla="*/ 961506 h 6858000"/>
                <a:gd name="connsiteX140" fmla="*/ 689746 w 6091008"/>
                <a:gd name="connsiteY140" fmla="*/ 447064 h 6858000"/>
                <a:gd name="connsiteX141" fmla="*/ 827126 w 6091008"/>
                <a:gd name="connsiteY141" fmla="*/ 333881 h 6858000"/>
                <a:gd name="connsiteX142" fmla="*/ 968997 w 6091008"/>
                <a:gd name="connsiteY142" fmla="*/ 228085 h 6858000"/>
                <a:gd name="connsiteX143" fmla="*/ 1004883 w 6091008"/>
                <a:gd name="connsiteY143" fmla="*/ 202373 h 6858000"/>
                <a:gd name="connsiteX144" fmla="*/ 1022826 w 6091008"/>
                <a:gd name="connsiteY144" fmla="*/ 189517 h 6858000"/>
                <a:gd name="connsiteX145" fmla="*/ 1041187 w 6091008"/>
                <a:gd name="connsiteY145" fmla="*/ 177509 h 6858000"/>
                <a:gd name="connsiteX146" fmla="*/ 1114760 w 6091008"/>
                <a:gd name="connsiteY146" fmla="*/ 129512 h 6858000"/>
                <a:gd name="connsiteX147" fmla="*/ 1188498 w 6091008"/>
                <a:gd name="connsiteY147" fmla="*/ 81854 h 6858000"/>
                <a:gd name="connsiteX148" fmla="*/ 1263461 w 6091008"/>
                <a:gd name="connsiteY148" fmla="*/ 3688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</a:cxnLst>
              <a:rect l="l" t="t" r="r" b="b"/>
              <a:pathLst>
                <a:path w="6091008" h="6858000">
                  <a:moveTo>
                    <a:pt x="0" y="5476844"/>
                  </a:moveTo>
                  <a:lnTo>
                    <a:pt x="15220" y="5501668"/>
                  </a:lnTo>
                  <a:cubicBezTo>
                    <a:pt x="69097" y="5585141"/>
                    <a:pt x="130925" y="5654403"/>
                    <a:pt x="198940" y="5717964"/>
                  </a:cubicBezTo>
                  <a:lnTo>
                    <a:pt x="251499" y="5763842"/>
                  </a:lnTo>
                  <a:lnTo>
                    <a:pt x="308460" y="5806337"/>
                  </a:lnTo>
                  <a:cubicBezTo>
                    <a:pt x="326685" y="5820934"/>
                    <a:pt x="348384" y="5833667"/>
                    <a:pt x="368305" y="5847248"/>
                  </a:cubicBezTo>
                  <a:cubicBezTo>
                    <a:pt x="388782" y="5860683"/>
                    <a:pt x="408424" y="5874336"/>
                    <a:pt x="430451" y="5887305"/>
                  </a:cubicBezTo>
                  <a:cubicBezTo>
                    <a:pt x="601703" y="5991186"/>
                    <a:pt x="792871" y="6091279"/>
                    <a:pt x="975811" y="6205653"/>
                  </a:cubicBezTo>
                  <a:cubicBezTo>
                    <a:pt x="1159565" y="6318920"/>
                    <a:pt x="1337666" y="6443625"/>
                    <a:pt x="1510250" y="6575390"/>
                  </a:cubicBezTo>
                  <a:cubicBezTo>
                    <a:pt x="1658997" y="6690317"/>
                    <a:pt x="1824862" y="6774210"/>
                    <a:pt x="2002437" y="6825029"/>
                  </a:cubicBezTo>
                  <a:cubicBezTo>
                    <a:pt x="2046812" y="6837803"/>
                    <a:pt x="2091936" y="6848385"/>
                    <a:pt x="2137670" y="6856874"/>
                  </a:cubicBezTo>
                  <a:lnTo>
                    <a:pt x="2145778" y="6858000"/>
                  </a:lnTo>
                  <a:lnTo>
                    <a:pt x="1098858" y="6858000"/>
                  </a:lnTo>
                  <a:lnTo>
                    <a:pt x="1004166" y="6786858"/>
                  </a:lnTo>
                  <a:cubicBezTo>
                    <a:pt x="920997" y="6725805"/>
                    <a:pt x="837118" y="6666016"/>
                    <a:pt x="751974" y="6608169"/>
                  </a:cubicBezTo>
                  <a:lnTo>
                    <a:pt x="623305" y="6522172"/>
                  </a:lnTo>
                  <a:lnTo>
                    <a:pt x="492346" y="6437477"/>
                  </a:lnTo>
                  <a:lnTo>
                    <a:pt x="358536" y="6352312"/>
                  </a:lnTo>
                  <a:lnTo>
                    <a:pt x="290710" y="6308820"/>
                  </a:lnTo>
                  <a:lnTo>
                    <a:pt x="221792" y="6263122"/>
                  </a:lnTo>
                  <a:cubicBezTo>
                    <a:pt x="198889" y="6248595"/>
                    <a:pt x="175526" y="6231442"/>
                    <a:pt x="152460" y="6215106"/>
                  </a:cubicBezTo>
                  <a:cubicBezTo>
                    <a:pt x="129301" y="6198154"/>
                    <a:pt x="105988" y="6183223"/>
                    <a:pt x="83055" y="6163978"/>
                  </a:cubicBezTo>
                  <a:lnTo>
                    <a:pt x="14161" y="6109014"/>
                  </a:lnTo>
                  <a:lnTo>
                    <a:pt x="0" y="6096195"/>
                  </a:lnTo>
                  <a:close/>
                  <a:moveTo>
                    <a:pt x="3707444" y="0"/>
                  </a:moveTo>
                  <a:lnTo>
                    <a:pt x="4265528" y="0"/>
                  </a:lnTo>
                  <a:lnTo>
                    <a:pt x="4291472" y="15596"/>
                  </a:lnTo>
                  <a:cubicBezTo>
                    <a:pt x="4339292" y="47637"/>
                    <a:pt x="4385917" y="82210"/>
                    <a:pt x="4431124" y="119052"/>
                  </a:cubicBezTo>
                  <a:cubicBezTo>
                    <a:pt x="4612085" y="266897"/>
                    <a:pt x="4766658" y="451392"/>
                    <a:pt x="4899570" y="643769"/>
                  </a:cubicBezTo>
                  <a:cubicBezTo>
                    <a:pt x="5032421" y="836866"/>
                    <a:pt x="5144168" y="1037706"/>
                    <a:pt x="5247925" y="1232134"/>
                  </a:cubicBezTo>
                  <a:cubicBezTo>
                    <a:pt x="5299886" y="1329516"/>
                    <a:pt x="5349860" y="1425631"/>
                    <a:pt x="5401234" y="1518442"/>
                  </a:cubicBezTo>
                  <a:lnTo>
                    <a:pt x="5480921" y="1662114"/>
                  </a:lnTo>
                  <a:cubicBezTo>
                    <a:pt x="5508162" y="1711659"/>
                    <a:pt x="5535098" y="1761858"/>
                    <a:pt x="5561804" y="1812436"/>
                  </a:cubicBezTo>
                  <a:cubicBezTo>
                    <a:pt x="5668394" y="2015131"/>
                    <a:pt x="5769309" y="2228374"/>
                    <a:pt x="5855037" y="2457716"/>
                  </a:cubicBezTo>
                  <a:cubicBezTo>
                    <a:pt x="5940757" y="2686612"/>
                    <a:pt x="6011031" y="2932566"/>
                    <a:pt x="6052254" y="3193699"/>
                  </a:cubicBezTo>
                  <a:cubicBezTo>
                    <a:pt x="6093625" y="3454283"/>
                    <a:pt x="6103924" y="3730828"/>
                    <a:pt x="6073151" y="4004612"/>
                  </a:cubicBezTo>
                  <a:lnTo>
                    <a:pt x="6067309" y="4055890"/>
                  </a:lnTo>
                  <a:cubicBezTo>
                    <a:pt x="6065066" y="4072953"/>
                    <a:pt x="6062462" y="4089919"/>
                    <a:pt x="6059979" y="4106917"/>
                  </a:cubicBezTo>
                  <a:lnTo>
                    <a:pt x="6052371" y="4158016"/>
                  </a:lnTo>
                  <a:cubicBezTo>
                    <a:pt x="6049766" y="4174982"/>
                    <a:pt x="6046401" y="4191890"/>
                    <a:pt x="6043434" y="4208759"/>
                  </a:cubicBezTo>
                  <a:cubicBezTo>
                    <a:pt x="6037102" y="4242536"/>
                    <a:pt x="6031011" y="4276380"/>
                    <a:pt x="6023229" y="4309769"/>
                  </a:cubicBezTo>
                  <a:cubicBezTo>
                    <a:pt x="6015690" y="4343223"/>
                    <a:pt x="6008874" y="4376870"/>
                    <a:pt x="5999922" y="4409799"/>
                  </a:cubicBezTo>
                  <a:lnTo>
                    <a:pt x="5987157" y="4459369"/>
                  </a:lnTo>
                  <a:cubicBezTo>
                    <a:pt x="5982945" y="4476053"/>
                    <a:pt x="5978687" y="4492427"/>
                    <a:pt x="5973731" y="4508027"/>
                  </a:cubicBezTo>
                  <a:lnTo>
                    <a:pt x="5944653" y="4602538"/>
                  </a:lnTo>
                  <a:lnTo>
                    <a:pt x="5915334" y="4696982"/>
                  </a:lnTo>
                  <a:cubicBezTo>
                    <a:pt x="5905346" y="4728457"/>
                    <a:pt x="5892944" y="4759283"/>
                    <a:pt x="5881786" y="4790295"/>
                  </a:cubicBezTo>
                  <a:cubicBezTo>
                    <a:pt x="5791737" y="5038923"/>
                    <a:pt x="5677271" y="5280123"/>
                    <a:pt x="5539609" y="5504511"/>
                  </a:cubicBezTo>
                  <a:lnTo>
                    <a:pt x="5432400" y="5669348"/>
                  </a:lnTo>
                  <a:cubicBezTo>
                    <a:pt x="5423763" y="5683225"/>
                    <a:pt x="5413823" y="5696165"/>
                    <a:pt x="5404330" y="5709372"/>
                  </a:cubicBezTo>
                  <a:lnTo>
                    <a:pt x="5375525" y="5748757"/>
                  </a:lnTo>
                  <a:lnTo>
                    <a:pt x="5317831" y="5827355"/>
                  </a:lnTo>
                  <a:cubicBezTo>
                    <a:pt x="5308217" y="5840529"/>
                    <a:pt x="5298639" y="5853567"/>
                    <a:pt x="5288208" y="5865932"/>
                  </a:cubicBezTo>
                  <a:cubicBezTo>
                    <a:pt x="5283153" y="5872232"/>
                    <a:pt x="5278509" y="5878936"/>
                    <a:pt x="5273251" y="5885035"/>
                  </a:cubicBezTo>
                  <a:cubicBezTo>
                    <a:pt x="5267908" y="5890963"/>
                    <a:pt x="5262120" y="5896624"/>
                    <a:pt x="5256656" y="5902520"/>
                  </a:cubicBezTo>
                  <a:lnTo>
                    <a:pt x="5189858" y="5971616"/>
                  </a:lnTo>
                  <a:cubicBezTo>
                    <a:pt x="5178681" y="5982899"/>
                    <a:pt x="5167959" y="5994892"/>
                    <a:pt x="5156287" y="6005600"/>
                  </a:cubicBezTo>
                  <a:lnTo>
                    <a:pt x="5121598" y="6037962"/>
                  </a:lnTo>
                  <a:lnTo>
                    <a:pt x="5051798" y="6101838"/>
                  </a:lnTo>
                  <a:cubicBezTo>
                    <a:pt x="4864110" y="6268956"/>
                    <a:pt x="4663874" y="6407541"/>
                    <a:pt x="4463594" y="6532280"/>
                  </a:cubicBezTo>
                  <a:cubicBezTo>
                    <a:pt x="4438472" y="6547774"/>
                    <a:pt x="4413434" y="6563439"/>
                    <a:pt x="4388637" y="6579169"/>
                  </a:cubicBezTo>
                  <a:lnTo>
                    <a:pt x="4312856" y="6623337"/>
                  </a:lnTo>
                  <a:lnTo>
                    <a:pt x="4237558" y="6667632"/>
                  </a:lnTo>
                  <a:cubicBezTo>
                    <a:pt x="4212548" y="6682715"/>
                    <a:pt x="4186842" y="6695553"/>
                    <a:pt x="4161774" y="6709883"/>
                  </a:cubicBezTo>
                  <a:cubicBezTo>
                    <a:pt x="4111167" y="6737392"/>
                    <a:pt x="4061123" y="6766670"/>
                    <a:pt x="4010448" y="6792981"/>
                  </a:cubicBezTo>
                  <a:cubicBezTo>
                    <a:pt x="3985322" y="6806562"/>
                    <a:pt x="3960037" y="6820248"/>
                    <a:pt x="3935163" y="6834338"/>
                  </a:cubicBezTo>
                  <a:lnTo>
                    <a:pt x="3892887" y="6858000"/>
                  </a:lnTo>
                  <a:lnTo>
                    <a:pt x="2743942" y="6858000"/>
                  </a:lnTo>
                  <a:lnTo>
                    <a:pt x="2852577" y="6838910"/>
                  </a:lnTo>
                  <a:cubicBezTo>
                    <a:pt x="2949686" y="6818527"/>
                    <a:pt x="3046805" y="6791706"/>
                    <a:pt x="3143255" y="6759775"/>
                  </a:cubicBezTo>
                  <a:cubicBezTo>
                    <a:pt x="3239807" y="6727945"/>
                    <a:pt x="3335416" y="6689975"/>
                    <a:pt x="3430899" y="6650056"/>
                  </a:cubicBezTo>
                  <a:cubicBezTo>
                    <a:pt x="3526299" y="6609969"/>
                    <a:pt x="3621242" y="6565786"/>
                    <a:pt x="3713289" y="6514054"/>
                  </a:cubicBezTo>
                  <a:cubicBezTo>
                    <a:pt x="3805137" y="6460650"/>
                    <a:pt x="3895762" y="6401178"/>
                    <a:pt x="3981228" y="6334878"/>
                  </a:cubicBezTo>
                  <a:cubicBezTo>
                    <a:pt x="4024934" y="6303166"/>
                    <a:pt x="4066572" y="6268544"/>
                    <a:pt x="4107885" y="6233689"/>
                  </a:cubicBezTo>
                  <a:cubicBezTo>
                    <a:pt x="4128602" y="6216277"/>
                    <a:pt x="4149365" y="6199173"/>
                    <a:pt x="4169795" y="6181389"/>
                  </a:cubicBezTo>
                  <a:cubicBezTo>
                    <a:pt x="4189729" y="6163032"/>
                    <a:pt x="4209542" y="6144643"/>
                    <a:pt x="4229189" y="6125914"/>
                  </a:cubicBezTo>
                  <a:cubicBezTo>
                    <a:pt x="4387326" y="5978255"/>
                    <a:pt x="4528049" y="5812977"/>
                    <a:pt x="4652064" y="5641457"/>
                  </a:cubicBezTo>
                  <a:lnTo>
                    <a:pt x="4697555" y="5576516"/>
                  </a:lnTo>
                  <a:lnTo>
                    <a:pt x="4720492" y="5544537"/>
                  </a:lnTo>
                  <a:cubicBezTo>
                    <a:pt x="4728246" y="5533956"/>
                    <a:pt x="4734819" y="5522469"/>
                    <a:pt x="4741922" y="5511420"/>
                  </a:cubicBezTo>
                  <a:lnTo>
                    <a:pt x="4784179" y="5445022"/>
                  </a:lnTo>
                  <a:cubicBezTo>
                    <a:pt x="4787730" y="5439497"/>
                    <a:pt x="4791161" y="5433940"/>
                    <a:pt x="4794796" y="5428584"/>
                  </a:cubicBezTo>
                  <a:cubicBezTo>
                    <a:pt x="4798637" y="5423432"/>
                    <a:pt x="4803091" y="5418884"/>
                    <a:pt x="4807173" y="5413795"/>
                  </a:cubicBezTo>
                  <a:cubicBezTo>
                    <a:pt x="4815384" y="5403926"/>
                    <a:pt x="4822656" y="5393214"/>
                    <a:pt x="4830010" y="5382674"/>
                  </a:cubicBezTo>
                  <a:lnTo>
                    <a:pt x="4874298" y="5319323"/>
                  </a:lnTo>
                  <a:lnTo>
                    <a:pt x="4896484" y="5287734"/>
                  </a:lnTo>
                  <a:cubicBezTo>
                    <a:pt x="4903839" y="5277191"/>
                    <a:pt x="4911520" y="5266885"/>
                    <a:pt x="4918019" y="5255673"/>
                  </a:cubicBezTo>
                  <a:lnTo>
                    <a:pt x="4999238" y="5124058"/>
                  </a:lnTo>
                  <a:cubicBezTo>
                    <a:pt x="5102559" y="4945225"/>
                    <a:pt x="5185787" y="4753943"/>
                    <a:pt x="5251271" y="4554965"/>
                  </a:cubicBezTo>
                  <a:cubicBezTo>
                    <a:pt x="5259371" y="4530051"/>
                    <a:pt x="5268846" y="4505799"/>
                    <a:pt x="5276136" y="4480521"/>
                  </a:cubicBezTo>
                  <a:lnTo>
                    <a:pt x="5297442" y="4404389"/>
                  </a:lnTo>
                  <a:lnTo>
                    <a:pt x="5318953" y="4328458"/>
                  </a:lnTo>
                  <a:cubicBezTo>
                    <a:pt x="5322895" y="4315679"/>
                    <a:pt x="5325929" y="4303390"/>
                    <a:pt x="5328684" y="4291175"/>
                  </a:cubicBezTo>
                  <a:lnTo>
                    <a:pt x="5337470" y="4254522"/>
                  </a:lnTo>
                  <a:cubicBezTo>
                    <a:pt x="5343899" y="4230045"/>
                    <a:pt x="5348129" y="4205565"/>
                    <a:pt x="5353277" y="4181038"/>
                  </a:cubicBezTo>
                  <a:cubicBezTo>
                    <a:pt x="5358786" y="4156608"/>
                    <a:pt x="5362533" y="4132000"/>
                    <a:pt x="5366762" y="4107520"/>
                  </a:cubicBezTo>
                  <a:cubicBezTo>
                    <a:pt x="5368877" y="4095280"/>
                    <a:pt x="5371390" y="4083000"/>
                    <a:pt x="5373105" y="4070802"/>
                  </a:cubicBezTo>
                  <a:lnTo>
                    <a:pt x="5378288" y="4034066"/>
                  </a:lnTo>
                  <a:lnTo>
                    <a:pt x="5383471" y="3997331"/>
                  </a:lnTo>
                  <a:lnTo>
                    <a:pt x="5387373" y="3960547"/>
                  </a:lnTo>
                  <a:cubicBezTo>
                    <a:pt x="5408513" y="3764258"/>
                    <a:pt x="5404752" y="3567184"/>
                    <a:pt x="5375699" y="3369810"/>
                  </a:cubicBezTo>
                  <a:cubicBezTo>
                    <a:pt x="5347044" y="3172396"/>
                    <a:pt x="5293473" y="2975222"/>
                    <a:pt x="5225695" y="2777923"/>
                  </a:cubicBezTo>
                  <a:cubicBezTo>
                    <a:pt x="5157675" y="2580560"/>
                    <a:pt x="5075729" y="2382997"/>
                    <a:pt x="4989893" y="2181595"/>
                  </a:cubicBezTo>
                  <a:lnTo>
                    <a:pt x="4856777" y="1872581"/>
                  </a:lnTo>
                  <a:cubicBezTo>
                    <a:pt x="4811108" y="1763784"/>
                    <a:pt x="4768691" y="1655416"/>
                    <a:pt x="4729367" y="1547581"/>
                  </a:cubicBezTo>
                  <a:cubicBezTo>
                    <a:pt x="4650320" y="1331954"/>
                    <a:pt x="4585048" y="1118545"/>
                    <a:pt x="4510575" y="917244"/>
                  </a:cubicBezTo>
                  <a:cubicBezTo>
                    <a:pt x="4473339" y="816594"/>
                    <a:pt x="4433491" y="718925"/>
                    <a:pt x="4387446" y="626512"/>
                  </a:cubicBezTo>
                  <a:cubicBezTo>
                    <a:pt x="4341559" y="533993"/>
                    <a:pt x="4289352" y="446701"/>
                    <a:pt x="4227716" y="368510"/>
                  </a:cubicBezTo>
                  <a:cubicBezTo>
                    <a:pt x="4166554" y="290006"/>
                    <a:pt x="4096194" y="220222"/>
                    <a:pt x="4017774" y="161674"/>
                  </a:cubicBezTo>
                  <a:cubicBezTo>
                    <a:pt x="3939391" y="102989"/>
                    <a:pt x="3853034" y="55709"/>
                    <a:pt x="3761542" y="19860"/>
                  </a:cubicBezTo>
                  <a:lnTo>
                    <a:pt x="3727185" y="6533"/>
                  </a:lnTo>
                  <a:close/>
                  <a:moveTo>
                    <a:pt x="1325680" y="0"/>
                  </a:moveTo>
                  <a:lnTo>
                    <a:pt x="2347354" y="0"/>
                  </a:lnTo>
                  <a:lnTo>
                    <a:pt x="2262734" y="20581"/>
                  </a:lnTo>
                  <a:cubicBezTo>
                    <a:pt x="2164073" y="49233"/>
                    <a:pt x="2066423" y="82020"/>
                    <a:pt x="1969830" y="118108"/>
                  </a:cubicBezTo>
                  <a:cubicBezTo>
                    <a:pt x="1945675" y="127092"/>
                    <a:pt x="1921391" y="135598"/>
                    <a:pt x="1897367" y="145059"/>
                  </a:cubicBezTo>
                  <a:cubicBezTo>
                    <a:pt x="1873522" y="155302"/>
                    <a:pt x="1849679" y="165546"/>
                    <a:pt x="1825860" y="175210"/>
                  </a:cubicBezTo>
                  <a:lnTo>
                    <a:pt x="1754258" y="204746"/>
                  </a:lnTo>
                  <a:lnTo>
                    <a:pt x="1683442" y="237143"/>
                  </a:lnTo>
                  <a:cubicBezTo>
                    <a:pt x="1659851" y="247896"/>
                    <a:pt x="1636127" y="258172"/>
                    <a:pt x="1612330" y="268724"/>
                  </a:cubicBezTo>
                  <a:lnTo>
                    <a:pt x="1542244" y="303229"/>
                  </a:lnTo>
                  <a:lnTo>
                    <a:pt x="1471990" y="337395"/>
                  </a:lnTo>
                  <a:cubicBezTo>
                    <a:pt x="1448660" y="349103"/>
                    <a:pt x="1425927" y="362441"/>
                    <a:pt x="1402813" y="374794"/>
                  </a:cubicBezTo>
                  <a:lnTo>
                    <a:pt x="1333886" y="412702"/>
                  </a:lnTo>
                  <a:cubicBezTo>
                    <a:pt x="1310940" y="425394"/>
                    <a:pt x="1288842" y="440228"/>
                    <a:pt x="1266278" y="453907"/>
                  </a:cubicBezTo>
                  <a:lnTo>
                    <a:pt x="1199136" y="496266"/>
                  </a:lnTo>
                  <a:lnTo>
                    <a:pt x="1182302" y="506917"/>
                  </a:lnTo>
                  <a:lnTo>
                    <a:pt x="1166009" y="518449"/>
                  </a:lnTo>
                  <a:lnTo>
                    <a:pt x="1133302" y="541479"/>
                  </a:lnTo>
                  <a:lnTo>
                    <a:pt x="1067923" y="587403"/>
                  </a:lnTo>
                  <a:lnTo>
                    <a:pt x="1051509" y="598902"/>
                  </a:lnTo>
                  <a:lnTo>
                    <a:pt x="1035673" y="611145"/>
                  </a:lnTo>
                  <a:lnTo>
                    <a:pt x="1003878" y="635598"/>
                  </a:lnTo>
                  <a:cubicBezTo>
                    <a:pt x="961473" y="668248"/>
                    <a:pt x="918407" y="699983"/>
                    <a:pt x="877673" y="735582"/>
                  </a:cubicBezTo>
                  <a:cubicBezTo>
                    <a:pt x="711850" y="872792"/>
                    <a:pt x="555901" y="1026776"/>
                    <a:pt x="417533" y="1198720"/>
                  </a:cubicBezTo>
                  <a:cubicBezTo>
                    <a:pt x="278999" y="1370325"/>
                    <a:pt x="156917" y="1557820"/>
                    <a:pt x="54935" y="1756293"/>
                  </a:cubicBezTo>
                  <a:lnTo>
                    <a:pt x="17844" y="1831433"/>
                  </a:lnTo>
                  <a:lnTo>
                    <a:pt x="0" y="1869131"/>
                  </a:lnTo>
                  <a:lnTo>
                    <a:pt x="0" y="1198550"/>
                  </a:lnTo>
                  <a:lnTo>
                    <a:pt x="185957" y="961506"/>
                  </a:lnTo>
                  <a:cubicBezTo>
                    <a:pt x="342426" y="776600"/>
                    <a:pt x="509755" y="602849"/>
                    <a:pt x="689746" y="447064"/>
                  </a:cubicBezTo>
                  <a:cubicBezTo>
                    <a:pt x="733932" y="406795"/>
                    <a:pt x="780859" y="370795"/>
                    <a:pt x="827126" y="333881"/>
                  </a:cubicBezTo>
                  <a:cubicBezTo>
                    <a:pt x="872886" y="295949"/>
                    <a:pt x="921195" y="262526"/>
                    <a:pt x="968997" y="228085"/>
                  </a:cubicBezTo>
                  <a:lnTo>
                    <a:pt x="1004883" y="202373"/>
                  </a:lnTo>
                  <a:lnTo>
                    <a:pt x="1022826" y="189517"/>
                  </a:lnTo>
                  <a:lnTo>
                    <a:pt x="1041187" y="177509"/>
                  </a:lnTo>
                  <a:lnTo>
                    <a:pt x="1114760" y="129512"/>
                  </a:lnTo>
                  <a:cubicBezTo>
                    <a:pt x="1139435" y="113750"/>
                    <a:pt x="1163439" y="96630"/>
                    <a:pt x="1188498" y="81854"/>
                  </a:cubicBezTo>
                  <a:lnTo>
                    <a:pt x="1263461" y="36880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33">
              <a:extLst>
                <a:ext uri="{FF2B5EF4-FFF2-40B4-BE49-F238E27FC236}">
                  <a16:creationId xmlns:a16="http://schemas.microsoft.com/office/drawing/2014/main" id="{D01D44A9-1D51-461B-A228-06F6C500B0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5600" cy="6858000"/>
            </a:xfrm>
            <a:custGeom>
              <a:avLst/>
              <a:gdLst>
                <a:gd name="connsiteX0" fmla="*/ 0 w 6055600"/>
                <a:gd name="connsiteY0" fmla="*/ 5960220 h 6858000"/>
                <a:gd name="connsiteX1" fmla="*/ 36039 w 6055600"/>
                <a:gd name="connsiteY1" fmla="*/ 6002605 h 6858000"/>
                <a:gd name="connsiteX2" fmla="*/ 92950 w 6055600"/>
                <a:gd name="connsiteY2" fmla="*/ 6059050 h 6858000"/>
                <a:gd name="connsiteX3" fmla="*/ 153706 w 6055600"/>
                <a:gd name="connsiteY3" fmla="*/ 6111427 h 6858000"/>
                <a:gd name="connsiteX4" fmla="*/ 216806 w 6055600"/>
                <a:gd name="connsiteY4" fmla="*/ 6161603 h 6858000"/>
                <a:gd name="connsiteX5" fmla="*/ 281945 w 6055600"/>
                <a:gd name="connsiteY5" fmla="*/ 6209777 h 6858000"/>
                <a:gd name="connsiteX6" fmla="*/ 553337 w 6055600"/>
                <a:gd name="connsiteY6" fmla="*/ 6391500 h 6858000"/>
                <a:gd name="connsiteX7" fmla="*/ 690543 w 6055600"/>
                <a:gd name="connsiteY7" fmla="*/ 6481634 h 6858000"/>
                <a:gd name="connsiteX8" fmla="*/ 827127 w 6055600"/>
                <a:gd name="connsiteY8" fmla="*/ 6573159 h 6858000"/>
                <a:gd name="connsiteX9" fmla="*/ 1095915 w 6055600"/>
                <a:gd name="connsiteY9" fmla="*/ 6762202 h 6858000"/>
                <a:gd name="connsiteX10" fmla="*/ 1224853 w 6055600"/>
                <a:gd name="connsiteY10" fmla="*/ 6858000 h 6858000"/>
                <a:gd name="connsiteX11" fmla="*/ 1154072 w 6055600"/>
                <a:gd name="connsiteY11" fmla="*/ 6858000 h 6858000"/>
                <a:gd name="connsiteX12" fmla="*/ 1073489 w 6055600"/>
                <a:gd name="connsiteY12" fmla="*/ 6799140 h 6858000"/>
                <a:gd name="connsiteX13" fmla="*/ 800175 w 6055600"/>
                <a:gd name="connsiteY13" fmla="*/ 6620441 h 6858000"/>
                <a:gd name="connsiteX14" fmla="*/ 231518 w 6055600"/>
                <a:gd name="connsiteY14" fmla="*/ 6299323 h 6858000"/>
                <a:gd name="connsiteX15" fmla="*/ 160401 w 6055600"/>
                <a:gd name="connsiteY15" fmla="*/ 6256627 h 6858000"/>
                <a:gd name="connsiteX16" fmla="*/ 89697 w 6055600"/>
                <a:gd name="connsiteY16" fmla="*/ 6211916 h 6858000"/>
                <a:gd name="connsiteX17" fmla="*/ 20148 w 6055600"/>
                <a:gd name="connsiteY17" fmla="*/ 6163835 h 6858000"/>
                <a:gd name="connsiteX18" fmla="*/ 0 w 6055600"/>
                <a:gd name="connsiteY18" fmla="*/ 6147796 h 6858000"/>
                <a:gd name="connsiteX19" fmla="*/ 3748345 w 6055600"/>
                <a:gd name="connsiteY19" fmla="*/ 0 h 6858000"/>
                <a:gd name="connsiteX20" fmla="*/ 4277792 w 6055600"/>
                <a:gd name="connsiteY20" fmla="*/ 0 h 6858000"/>
                <a:gd name="connsiteX21" fmla="*/ 4339531 w 6055600"/>
                <a:gd name="connsiteY21" fmla="*/ 40262 h 6858000"/>
                <a:gd name="connsiteX22" fmla="*/ 4476306 w 6055600"/>
                <a:gd name="connsiteY22" fmla="*/ 153922 h 6858000"/>
                <a:gd name="connsiteX23" fmla="*/ 4713639 w 6055600"/>
                <a:gd name="connsiteY23" fmla="*/ 422076 h 6858000"/>
                <a:gd name="connsiteX24" fmla="*/ 4906991 w 6055600"/>
                <a:gd name="connsiteY24" fmla="*/ 723463 h 6858000"/>
                <a:gd name="connsiteX25" fmla="*/ 5070511 w 6055600"/>
                <a:gd name="connsiteY25" fmla="*/ 1037524 h 6858000"/>
                <a:gd name="connsiteX26" fmla="*/ 5219493 w 6055600"/>
                <a:gd name="connsiteY26" fmla="*/ 1352079 h 6858000"/>
                <a:gd name="connsiteX27" fmla="*/ 5367779 w 6055600"/>
                <a:gd name="connsiteY27" fmla="*/ 1658945 h 6858000"/>
                <a:gd name="connsiteX28" fmla="*/ 5446095 w 6055600"/>
                <a:gd name="connsiteY28" fmla="*/ 1811301 h 6858000"/>
                <a:gd name="connsiteX29" fmla="*/ 5525115 w 6055600"/>
                <a:gd name="connsiteY29" fmla="*/ 1967103 h 6858000"/>
                <a:gd name="connsiteX30" fmla="*/ 5816642 w 6055600"/>
                <a:gd name="connsiteY30" fmla="*/ 2618837 h 6858000"/>
                <a:gd name="connsiteX31" fmla="*/ 6015787 w 6055600"/>
                <a:gd name="connsiteY31" fmla="*/ 3339957 h 6858000"/>
                <a:gd name="connsiteX32" fmla="*/ 6054206 w 6055600"/>
                <a:gd name="connsiteY32" fmla="*/ 3727239 h 6858000"/>
                <a:gd name="connsiteX33" fmla="*/ 6039811 w 6055600"/>
                <a:gd name="connsiteY33" fmla="*/ 4122735 h 6858000"/>
                <a:gd name="connsiteX34" fmla="*/ 5971601 w 6055600"/>
                <a:gd name="connsiteY34" fmla="*/ 4514288 h 6858000"/>
                <a:gd name="connsiteX35" fmla="*/ 5946751 w 6055600"/>
                <a:gd name="connsiteY35" fmla="*/ 4609838 h 6858000"/>
                <a:gd name="connsiteX36" fmla="*/ 5919986 w 6055600"/>
                <a:gd name="connsiteY36" fmla="*/ 4703178 h 6858000"/>
                <a:gd name="connsiteX37" fmla="*/ 5890731 w 6055600"/>
                <a:gd name="connsiteY37" fmla="*/ 4795992 h 6858000"/>
                <a:gd name="connsiteX38" fmla="*/ 5859058 w 6055600"/>
                <a:gd name="connsiteY38" fmla="*/ 4888015 h 6858000"/>
                <a:gd name="connsiteX39" fmla="*/ 5525053 w 6055600"/>
                <a:gd name="connsiteY39" fmla="*/ 5588449 h 6858000"/>
                <a:gd name="connsiteX40" fmla="*/ 5058962 w 6055600"/>
                <a:gd name="connsiteY40" fmla="*/ 6189929 h 6858000"/>
                <a:gd name="connsiteX41" fmla="*/ 4787706 w 6055600"/>
                <a:gd name="connsiteY41" fmla="*/ 6442985 h 6858000"/>
                <a:gd name="connsiteX42" fmla="*/ 4498686 w 6055600"/>
                <a:gd name="connsiteY42" fmla="*/ 6663678 h 6858000"/>
                <a:gd name="connsiteX43" fmla="*/ 4197167 w 6055600"/>
                <a:gd name="connsiteY43" fmla="*/ 6854053 h 6858000"/>
                <a:gd name="connsiteX44" fmla="*/ 4189720 w 6055600"/>
                <a:gd name="connsiteY44" fmla="*/ 6858000 h 6858000"/>
                <a:gd name="connsiteX45" fmla="*/ 3651929 w 6055600"/>
                <a:gd name="connsiteY45" fmla="*/ 6858000 h 6858000"/>
                <a:gd name="connsiteX46" fmla="*/ 3789040 w 6055600"/>
                <a:gd name="connsiteY46" fmla="*/ 6778034 h 6858000"/>
                <a:gd name="connsiteX47" fmla="*/ 4335568 w 6055600"/>
                <a:gd name="connsiteY47" fmla="*/ 6382709 h 6858000"/>
                <a:gd name="connsiteX48" fmla="*/ 4586923 w 6055600"/>
                <a:gd name="connsiteY48" fmla="*/ 6158577 h 6858000"/>
                <a:gd name="connsiteX49" fmla="*/ 4819585 w 6055600"/>
                <a:gd name="connsiteY49" fmla="*/ 5915847 h 6858000"/>
                <a:gd name="connsiteX50" fmla="*/ 5214727 w 6055600"/>
                <a:gd name="connsiteY50" fmla="*/ 5371094 h 6858000"/>
                <a:gd name="connsiteX51" fmla="*/ 5495409 w 6055600"/>
                <a:gd name="connsiteY51" fmla="*/ 4752778 h 6858000"/>
                <a:gd name="connsiteX52" fmla="*/ 5522322 w 6055600"/>
                <a:gd name="connsiteY52" fmla="*/ 4671511 h 6858000"/>
                <a:gd name="connsiteX53" fmla="*/ 5547631 w 6055600"/>
                <a:gd name="connsiteY53" fmla="*/ 4589675 h 6858000"/>
                <a:gd name="connsiteX54" fmla="*/ 5570792 w 6055600"/>
                <a:gd name="connsiteY54" fmla="*/ 4506978 h 6858000"/>
                <a:gd name="connsiteX55" fmla="*/ 5591541 w 6055600"/>
                <a:gd name="connsiteY55" fmla="*/ 4425334 h 6858000"/>
                <a:gd name="connsiteX56" fmla="*/ 5649500 w 6055600"/>
                <a:gd name="connsiteY56" fmla="*/ 4097286 h 6858000"/>
                <a:gd name="connsiteX57" fmla="*/ 5637615 w 6055600"/>
                <a:gd name="connsiteY57" fmla="*/ 3437524 h 6858000"/>
                <a:gd name="connsiteX58" fmla="*/ 5475454 w 6055600"/>
                <a:gd name="connsiteY58" fmla="*/ 2791575 h 6858000"/>
                <a:gd name="connsiteX59" fmla="*/ 5217600 w 6055600"/>
                <a:gd name="connsiteY59" fmla="*/ 2164719 h 6858000"/>
                <a:gd name="connsiteX60" fmla="*/ 5144941 w 6055600"/>
                <a:gd name="connsiteY60" fmla="*/ 2009490 h 6858000"/>
                <a:gd name="connsiteX61" fmla="*/ 5070052 w 6055600"/>
                <a:gd name="connsiteY61" fmla="*/ 1851823 h 6858000"/>
                <a:gd name="connsiteX62" fmla="*/ 4926984 w 6055600"/>
                <a:gd name="connsiteY62" fmla="*/ 1529226 h 6858000"/>
                <a:gd name="connsiteX63" fmla="*/ 4790925 w 6055600"/>
                <a:gd name="connsiteY63" fmla="*/ 1209923 h 6858000"/>
                <a:gd name="connsiteX64" fmla="*/ 4650559 w 6055600"/>
                <a:gd name="connsiteY64" fmla="*/ 902490 h 6858000"/>
                <a:gd name="connsiteX65" fmla="*/ 4491930 w 6055600"/>
                <a:gd name="connsiteY65" fmla="*/ 616919 h 6858000"/>
                <a:gd name="connsiteX66" fmla="*/ 4302323 w 6055600"/>
                <a:gd name="connsiteY66" fmla="*/ 366083 h 6858000"/>
                <a:gd name="connsiteX67" fmla="*/ 4072203 w 6055600"/>
                <a:gd name="connsiteY67" fmla="*/ 164982 h 6858000"/>
                <a:gd name="connsiteX68" fmla="*/ 3803964 w 6055600"/>
                <a:gd name="connsiteY68" fmla="*/ 21052 h 6858000"/>
                <a:gd name="connsiteX69" fmla="*/ 3768314 w 6055600"/>
                <a:gd name="connsiteY69" fmla="*/ 6826 h 6858000"/>
                <a:gd name="connsiteX70" fmla="*/ 1589779 w 6055600"/>
                <a:gd name="connsiteY70" fmla="*/ 0 h 6858000"/>
                <a:gd name="connsiteX71" fmla="*/ 1918056 w 6055600"/>
                <a:gd name="connsiteY71" fmla="*/ 0 h 6858000"/>
                <a:gd name="connsiteX72" fmla="*/ 1764243 w 6055600"/>
                <a:gd name="connsiteY72" fmla="*/ 55145 h 6858000"/>
                <a:gd name="connsiteX73" fmla="*/ 1313330 w 6055600"/>
                <a:gd name="connsiteY73" fmla="*/ 274424 h 6858000"/>
                <a:gd name="connsiteX74" fmla="*/ 295673 w 6055600"/>
                <a:gd name="connsiteY74" fmla="*/ 1187630 h 6858000"/>
                <a:gd name="connsiteX75" fmla="*/ 96207 w 6055600"/>
                <a:gd name="connsiteY75" fmla="*/ 1474327 h 6858000"/>
                <a:gd name="connsiteX76" fmla="*/ 0 w 6055600"/>
                <a:gd name="connsiteY76" fmla="*/ 1641460 h 6858000"/>
                <a:gd name="connsiteX77" fmla="*/ 0 w 6055600"/>
                <a:gd name="connsiteY77" fmla="*/ 1224218 h 6858000"/>
                <a:gd name="connsiteX78" fmla="*/ 150937 w 6055600"/>
                <a:gd name="connsiteY78" fmla="*/ 1040975 h 6858000"/>
                <a:gd name="connsiteX79" fmla="*/ 1264907 w 6055600"/>
                <a:gd name="connsiteY79" fmla="*/ 158248 h 6858000"/>
                <a:gd name="connsiteX80" fmla="*/ 1575167 w 6055600"/>
                <a:gd name="connsiteY80" fmla="*/ 567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6055600" h="6858000">
                  <a:moveTo>
                    <a:pt x="0" y="5960220"/>
                  </a:moveTo>
                  <a:lnTo>
                    <a:pt x="36039" y="6002605"/>
                  </a:lnTo>
                  <a:cubicBezTo>
                    <a:pt x="54896" y="6021530"/>
                    <a:pt x="73635" y="6040425"/>
                    <a:pt x="92950" y="6059050"/>
                  </a:cubicBezTo>
                  <a:lnTo>
                    <a:pt x="153706" y="6111427"/>
                  </a:lnTo>
                  <a:cubicBezTo>
                    <a:pt x="173546" y="6129485"/>
                    <a:pt x="195722" y="6144912"/>
                    <a:pt x="216806" y="6161603"/>
                  </a:cubicBezTo>
                  <a:cubicBezTo>
                    <a:pt x="238229" y="6177961"/>
                    <a:pt x="259466" y="6194551"/>
                    <a:pt x="281945" y="6209777"/>
                  </a:cubicBezTo>
                  <a:cubicBezTo>
                    <a:pt x="369940" y="6272709"/>
                    <a:pt x="461791" y="6332004"/>
                    <a:pt x="553337" y="6391500"/>
                  </a:cubicBezTo>
                  <a:lnTo>
                    <a:pt x="690543" y="6481634"/>
                  </a:lnTo>
                  <a:lnTo>
                    <a:pt x="827127" y="6573159"/>
                  </a:lnTo>
                  <a:cubicBezTo>
                    <a:pt x="917674" y="6634511"/>
                    <a:pt x="1007156" y="6697737"/>
                    <a:pt x="1095915" y="6762202"/>
                  </a:cubicBezTo>
                  <a:lnTo>
                    <a:pt x="1224853" y="6858000"/>
                  </a:lnTo>
                  <a:lnTo>
                    <a:pt x="1154072" y="6858000"/>
                  </a:lnTo>
                  <a:lnTo>
                    <a:pt x="1073489" y="6799140"/>
                  </a:lnTo>
                  <a:cubicBezTo>
                    <a:pt x="983882" y="6736908"/>
                    <a:pt x="892851" y="6677125"/>
                    <a:pt x="800175" y="6620441"/>
                  </a:cubicBezTo>
                  <a:cubicBezTo>
                    <a:pt x="615108" y="6506015"/>
                    <a:pt x="422939" y="6407807"/>
                    <a:pt x="231518" y="6299323"/>
                  </a:cubicBezTo>
                  <a:cubicBezTo>
                    <a:pt x="207467" y="6286226"/>
                    <a:pt x="184098" y="6271045"/>
                    <a:pt x="160401" y="6256627"/>
                  </a:cubicBezTo>
                  <a:cubicBezTo>
                    <a:pt x="136809" y="6241811"/>
                    <a:pt x="112558" y="6228518"/>
                    <a:pt x="89697" y="6211916"/>
                  </a:cubicBezTo>
                  <a:lnTo>
                    <a:pt x="20148" y="6163835"/>
                  </a:lnTo>
                  <a:lnTo>
                    <a:pt x="0" y="6147796"/>
                  </a:lnTo>
                  <a:close/>
                  <a:moveTo>
                    <a:pt x="3748345" y="0"/>
                  </a:moveTo>
                  <a:lnTo>
                    <a:pt x="4277792" y="0"/>
                  </a:lnTo>
                  <a:lnTo>
                    <a:pt x="4339531" y="40262"/>
                  </a:lnTo>
                  <a:cubicBezTo>
                    <a:pt x="4386991" y="75346"/>
                    <a:pt x="4432680" y="113353"/>
                    <a:pt x="4476306" y="153922"/>
                  </a:cubicBezTo>
                  <a:cubicBezTo>
                    <a:pt x="4563779" y="234693"/>
                    <a:pt x="4642423" y="325982"/>
                    <a:pt x="4713639" y="422076"/>
                  </a:cubicBezTo>
                  <a:cubicBezTo>
                    <a:pt x="4784481" y="518635"/>
                    <a:pt x="4848552" y="619893"/>
                    <a:pt x="4906991" y="723463"/>
                  </a:cubicBezTo>
                  <a:cubicBezTo>
                    <a:pt x="4965582" y="826932"/>
                    <a:pt x="5019421" y="932243"/>
                    <a:pt x="5070511" y="1037524"/>
                  </a:cubicBezTo>
                  <a:cubicBezTo>
                    <a:pt x="5121871" y="1142738"/>
                    <a:pt x="5170833" y="1248016"/>
                    <a:pt x="5219493" y="1352079"/>
                  </a:cubicBezTo>
                  <a:cubicBezTo>
                    <a:pt x="5268459" y="1455943"/>
                    <a:pt x="5317204" y="1558756"/>
                    <a:pt x="5367779" y="1658945"/>
                  </a:cubicBezTo>
                  <a:lnTo>
                    <a:pt x="5446095" y="1811301"/>
                  </a:lnTo>
                  <a:cubicBezTo>
                    <a:pt x="5472584" y="1862992"/>
                    <a:pt x="5498885" y="1914915"/>
                    <a:pt x="5525115" y="1967103"/>
                  </a:cubicBezTo>
                  <a:cubicBezTo>
                    <a:pt x="5629428" y="2176256"/>
                    <a:pt x="5730254" y="2391411"/>
                    <a:pt x="5816642" y="2618837"/>
                  </a:cubicBezTo>
                  <a:cubicBezTo>
                    <a:pt x="5902562" y="2846137"/>
                    <a:pt x="5974641" y="3086291"/>
                    <a:pt x="6015787" y="3339957"/>
                  </a:cubicBezTo>
                  <a:cubicBezTo>
                    <a:pt x="6036373" y="3466512"/>
                    <a:pt x="6050262" y="3596084"/>
                    <a:pt x="6054206" y="3727239"/>
                  </a:cubicBezTo>
                  <a:cubicBezTo>
                    <a:pt x="6058266" y="3858425"/>
                    <a:pt x="6053460" y="3990915"/>
                    <a:pt x="6039811" y="4122735"/>
                  </a:cubicBezTo>
                  <a:cubicBezTo>
                    <a:pt x="6026397" y="4254618"/>
                    <a:pt x="6002552" y="4385688"/>
                    <a:pt x="5971601" y="4514288"/>
                  </a:cubicBezTo>
                  <a:cubicBezTo>
                    <a:pt x="5963342" y="4546050"/>
                    <a:pt x="5955885" y="4579019"/>
                    <a:pt x="5946751" y="4609838"/>
                  </a:cubicBezTo>
                  <a:lnTo>
                    <a:pt x="5919986" y="4703178"/>
                  </a:lnTo>
                  <a:lnTo>
                    <a:pt x="5890731" y="4795992"/>
                  </a:lnTo>
                  <a:cubicBezTo>
                    <a:pt x="5880825" y="4826888"/>
                    <a:pt x="5869667" y="4857307"/>
                    <a:pt x="5859058" y="4888015"/>
                  </a:cubicBezTo>
                  <a:cubicBezTo>
                    <a:pt x="5772112" y="5132558"/>
                    <a:pt x="5660551" y="5369373"/>
                    <a:pt x="5525053" y="5588449"/>
                  </a:cubicBezTo>
                  <a:cubicBezTo>
                    <a:pt x="5389674" y="5807557"/>
                    <a:pt x="5232835" y="6010440"/>
                    <a:pt x="5058962" y="6189929"/>
                  </a:cubicBezTo>
                  <a:cubicBezTo>
                    <a:pt x="4972125" y="6279771"/>
                    <a:pt x="4880998" y="6363650"/>
                    <a:pt x="4787706" y="6442985"/>
                  </a:cubicBezTo>
                  <a:cubicBezTo>
                    <a:pt x="4693655" y="6521410"/>
                    <a:pt x="4597439" y="6595290"/>
                    <a:pt x="4498686" y="6663678"/>
                  </a:cubicBezTo>
                  <a:cubicBezTo>
                    <a:pt x="4399893" y="6731984"/>
                    <a:pt x="4299240" y="6795191"/>
                    <a:pt x="4197167" y="6854053"/>
                  </a:cubicBezTo>
                  <a:lnTo>
                    <a:pt x="4189720" y="6858000"/>
                  </a:lnTo>
                  <a:lnTo>
                    <a:pt x="3651929" y="6858000"/>
                  </a:lnTo>
                  <a:lnTo>
                    <a:pt x="3789040" y="6778034"/>
                  </a:lnTo>
                  <a:cubicBezTo>
                    <a:pt x="3978462" y="6656931"/>
                    <a:pt x="4162446" y="6525734"/>
                    <a:pt x="4335568" y="6382709"/>
                  </a:cubicBezTo>
                  <a:cubicBezTo>
                    <a:pt x="4422084" y="6310901"/>
                    <a:pt x="4506335" y="6236787"/>
                    <a:pt x="4586923" y="6158577"/>
                  </a:cubicBezTo>
                  <a:cubicBezTo>
                    <a:pt x="4668153" y="6081248"/>
                    <a:pt x="4745649" y="6000086"/>
                    <a:pt x="4819585" y="5915847"/>
                  </a:cubicBezTo>
                  <a:cubicBezTo>
                    <a:pt x="4967573" y="5747401"/>
                    <a:pt x="5101426" y="5566247"/>
                    <a:pt x="5214727" y="5371094"/>
                  </a:cubicBezTo>
                  <a:cubicBezTo>
                    <a:pt x="5327795" y="5175879"/>
                    <a:pt x="5421090" y="4968427"/>
                    <a:pt x="5495409" y="4752778"/>
                  </a:cubicBezTo>
                  <a:cubicBezTo>
                    <a:pt x="5504291" y="4725712"/>
                    <a:pt x="5513872" y="4698834"/>
                    <a:pt x="5522322" y="4671511"/>
                  </a:cubicBezTo>
                  <a:lnTo>
                    <a:pt x="5547631" y="4589675"/>
                  </a:lnTo>
                  <a:lnTo>
                    <a:pt x="5570792" y="4506978"/>
                  </a:lnTo>
                  <a:cubicBezTo>
                    <a:pt x="5578845" y="4479265"/>
                    <a:pt x="5584485" y="4452605"/>
                    <a:pt x="5591541" y="4425334"/>
                  </a:cubicBezTo>
                  <a:cubicBezTo>
                    <a:pt x="5618002" y="4316765"/>
                    <a:pt x="5636850" y="4207148"/>
                    <a:pt x="5649500" y="4097286"/>
                  </a:cubicBezTo>
                  <a:cubicBezTo>
                    <a:pt x="5674602" y="3877368"/>
                    <a:pt x="5668749" y="3656091"/>
                    <a:pt x="5637615" y="3437524"/>
                  </a:cubicBezTo>
                  <a:cubicBezTo>
                    <a:pt x="5605861" y="3218934"/>
                    <a:pt x="5549060" y="3003118"/>
                    <a:pt x="5475454" y="2791575"/>
                  </a:cubicBezTo>
                  <a:cubicBezTo>
                    <a:pt x="5402070" y="2579668"/>
                    <a:pt x="5313111" y="2371656"/>
                    <a:pt x="5217600" y="2164719"/>
                  </a:cubicBezTo>
                  <a:cubicBezTo>
                    <a:pt x="5193627" y="2112994"/>
                    <a:pt x="5169419" y="2061207"/>
                    <a:pt x="5144941" y="2009490"/>
                  </a:cubicBezTo>
                  <a:lnTo>
                    <a:pt x="5070052" y="1851823"/>
                  </a:lnTo>
                  <a:cubicBezTo>
                    <a:pt x="5020031" y="1744421"/>
                    <a:pt x="4972748" y="1636620"/>
                    <a:pt x="4926984" y="1529226"/>
                  </a:cubicBezTo>
                  <a:lnTo>
                    <a:pt x="4790925" y="1209923"/>
                  </a:lnTo>
                  <a:cubicBezTo>
                    <a:pt x="4745458" y="1105158"/>
                    <a:pt x="4699567" y="1001976"/>
                    <a:pt x="4650559" y="902490"/>
                  </a:cubicBezTo>
                  <a:cubicBezTo>
                    <a:pt x="4601243" y="803205"/>
                    <a:pt x="4549606" y="706978"/>
                    <a:pt x="4491930" y="616919"/>
                  </a:cubicBezTo>
                  <a:cubicBezTo>
                    <a:pt x="4434712" y="526559"/>
                    <a:pt x="4372370" y="441762"/>
                    <a:pt x="4302323" y="366083"/>
                  </a:cubicBezTo>
                  <a:cubicBezTo>
                    <a:pt x="4232428" y="290304"/>
                    <a:pt x="4155542" y="222846"/>
                    <a:pt x="4072203" y="164982"/>
                  </a:cubicBezTo>
                  <a:cubicBezTo>
                    <a:pt x="3988864" y="107118"/>
                    <a:pt x="3898693" y="59316"/>
                    <a:pt x="3803964" y="21052"/>
                  </a:cubicBezTo>
                  <a:lnTo>
                    <a:pt x="3768314" y="6826"/>
                  </a:lnTo>
                  <a:close/>
                  <a:moveTo>
                    <a:pt x="1589779" y="0"/>
                  </a:moveTo>
                  <a:lnTo>
                    <a:pt x="1918056" y="0"/>
                  </a:lnTo>
                  <a:lnTo>
                    <a:pt x="1764243" y="55145"/>
                  </a:lnTo>
                  <a:cubicBezTo>
                    <a:pt x="1609764" y="115414"/>
                    <a:pt x="1458840" y="188978"/>
                    <a:pt x="1313330" y="274424"/>
                  </a:cubicBezTo>
                  <a:cubicBezTo>
                    <a:pt x="924625" y="501532"/>
                    <a:pt x="576885" y="817476"/>
                    <a:pt x="295673" y="1187630"/>
                  </a:cubicBezTo>
                  <a:cubicBezTo>
                    <a:pt x="225216" y="1280162"/>
                    <a:pt x="158640" y="1375858"/>
                    <a:pt x="96207" y="1474327"/>
                  </a:cubicBezTo>
                  <a:lnTo>
                    <a:pt x="0" y="1641460"/>
                  </a:lnTo>
                  <a:lnTo>
                    <a:pt x="0" y="1224218"/>
                  </a:lnTo>
                  <a:lnTo>
                    <a:pt x="150937" y="1040975"/>
                  </a:lnTo>
                  <a:cubicBezTo>
                    <a:pt x="478530" y="677729"/>
                    <a:pt x="858178" y="381092"/>
                    <a:pt x="1264907" y="158248"/>
                  </a:cubicBezTo>
                  <a:cubicBezTo>
                    <a:pt x="1366631" y="102619"/>
                    <a:pt x="1470177" y="51760"/>
                    <a:pt x="1575167" y="567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Graphic 3" descr="Group Brainstorm">
            <a:extLst>
              <a:ext uri="{FF2B5EF4-FFF2-40B4-BE49-F238E27FC236}">
                <a16:creationId xmlns:a16="http://schemas.microsoft.com/office/drawing/2014/main" id="{CC92B822-C1EE-37A8-8656-02405F8562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4437" y="1700784"/>
            <a:ext cx="3785616" cy="378561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9ADD1-0703-1A6A-55F4-DB1BE00D6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0694" y="1521849"/>
            <a:ext cx="5679633" cy="5098238"/>
          </a:xfrm>
        </p:spPr>
        <p:txBody>
          <a:bodyPr anchor="t">
            <a:noAutofit/>
          </a:bodyPr>
          <a:lstStyle/>
          <a:p>
            <a:r>
              <a:rPr lang="ro-RO" sz="16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Perioada contractuala a </a:t>
            </a:r>
            <a:r>
              <a:rPr lang="ro-RO" sz="1600" b="1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investitiei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Contractele sunt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incheiate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 o perioada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nederminata</a:t>
            </a:r>
            <a:r>
              <a:rPr lang="ro-RO" sz="160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sz="16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Perioada de amortizare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Raportat la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pretul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1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/h, recuperarea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investitiei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va realiza in aproximativ </a:t>
            </a:r>
            <a:r>
              <a:rPr lang="ro-RO" sz="16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ani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dupa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aceasta va genera profit. 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sz="1600" b="1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Garantie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Panourile fotovoltaice W4 Energy Group au o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garantie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20 ani raportata la produs, cat si la performanta acestuia. 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sz="16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Asigurare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Incheierea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contractului de asigurare a parcului fotovoltaic cade in responsabilitatea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noastra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astfel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incat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investitia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 sa beneficieze de maximum de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siguranta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fara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costuri suplimentare. 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sz="1600" b="1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Mentenanta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W4 Energy Group asigura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mentenanta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panourilor fotovoltaice si buna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desfasurare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productiei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energie, pentru un comision de 10% din suma ce trebuie virata lunar investitorului.</a:t>
            </a:r>
            <a:r>
              <a:rPr lang="en-RO" sz="1600" dirty="0">
                <a:solidFill>
                  <a:schemeClr val="tx2"/>
                </a:solidFill>
                <a:effectLst/>
              </a:rPr>
              <a:t> </a:t>
            </a:r>
            <a:endParaRPr lang="en-RO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622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7C699D-9BDE-F214-5670-D4A0F081C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2731" y="1542402"/>
            <a:ext cx="5186842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Invest in Energy. </a:t>
            </a:r>
            <a:br>
              <a:rPr lang="en-US" sz="5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5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Invest in Future.</a:t>
            </a:r>
            <a:br>
              <a:rPr lang="en-US" sz="5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5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Invest in YOU.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2350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4E26EF-84CB-4203-FE7E-2B2AE69C8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291" y="533274"/>
            <a:ext cx="4766330" cy="1454051"/>
          </a:xfrm>
        </p:spPr>
        <p:txBody>
          <a:bodyPr>
            <a:normAutofit/>
          </a:bodyPr>
          <a:lstStyle/>
          <a:p>
            <a:r>
              <a:rPr lang="en-RO" sz="3600" b="1" dirty="0">
                <a:solidFill>
                  <a:schemeClr val="tx2"/>
                </a:solidFill>
              </a:rPr>
              <a:t>Ce este Energia Fotovoltaica?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93EA5-F4AF-FD68-F0C7-35276F0B9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128259"/>
            <a:ext cx="4765949" cy="3952501"/>
          </a:xfrm>
        </p:spPr>
        <p:txBody>
          <a:bodyPr anchor="t">
            <a:normAutofit lnSpcReduction="10000"/>
          </a:bodyPr>
          <a:lstStyle/>
          <a:p>
            <a:pPr algn="just"/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Conceptul de energie solara se refera la energia care este data de Soare si care poate fi folosita in generarea de energie electrica. Nu are factori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poluanti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este economica, de buna calitate si este asigurata din surse naturale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fara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afectarea mediului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inconjurator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Cea mai buna metoda pentru a ne bucura de energia solara este prin utilizarea de panouri fotovoltaice. 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Aceste panouri pot fi folosite in doua moduri: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Instalate pe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locuinte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cladiri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comerciale (cele mai comun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intalnite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Romania) cu scopul de a produce strict energia necesara pentru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cladirile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 care sunt instalate. 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cadrul unor </a:t>
            </a:r>
            <a:r>
              <a:rPr lang="ro-RO" sz="16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sisteme de parcuri fotovoltaice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produc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exponential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mai multa energie si devin o alternativa reala la </a:t>
            </a:r>
            <a:r>
              <a:rPr lang="ro-RO" sz="16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reteaua</a:t>
            </a:r>
            <a:r>
              <a:rPr lang="ro-RO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clasica de energie electrica. </a:t>
            </a:r>
            <a:endParaRPr lang="en-RO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RO" sz="11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D2B5FA93-4A15-3131-E50A-3FDF048E8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786878" y="1857375"/>
            <a:ext cx="360045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88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BFAAB0-ED97-A230-81A9-D7CA6F67D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73" y="648634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RO" sz="3600" b="1" dirty="0">
                <a:solidFill>
                  <a:schemeClr val="tx2"/>
                </a:solidFill>
              </a:rPr>
              <a:t>Ce este un parc Fotovoltaic?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EF360-8FC9-538D-2CFD-4F7F7D7BB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pPr algn="just"/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parc fotovoltaic, cunoscut si sub denumirea de ferma solara,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reprezinta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instalatii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solare la scara larga, montate pe sol, ce pot genera electricitate pentru consumatori,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diminuand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astfel considerabil rolul centralelor pe combustibili fosili. Acesta cuprinde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siruri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panouri solare care absorb energia provenita de la soare, o transforma in electricitate si o trimit in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reteaua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electrica pentru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distributie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consum. </a:t>
            </a:r>
          </a:p>
          <a:p>
            <a:pPr algn="just"/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Panourile solare sunt instalate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intr-o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zona mare, deschisa, astfel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incat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acestea sa se afle mereu in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directia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razelor solare. Energia solara este livrata apoi in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reteaua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electrica a regiunii, sau in cazul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electricitatii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produse de fermele solare utilitare, poate calatori mii de kilometrii pana la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destinatie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RO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RO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RO" sz="18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498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A440A548-C0D4-4418-940E-EDC2F1D9A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708B267-8CD2-4684-A57B-9F1070769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7938DF-F1F8-4394-59A3-4BB3B1462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7740" y="802955"/>
            <a:ext cx="4766330" cy="1454051"/>
          </a:xfrm>
        </p:spPr>
        <p:txBody>
          <a:bodyPr>
            <a:normAutofit/>
          </a:bodyPr>
          <a:lstStyle/>
          <a:p>
            <a:r>
              <a:rPr lang="ro-RO" sz="3300" b="1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Avantajele </a:t>
            </a:r>
            <a:r>
              <a:rPr lang="ro-RO" sz="3300" b="1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investitiei</a:t>
            </a:r>
            <a:r>
              <a:rPr lang="ro-RO" sz="3300" b="1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3300" b="1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intr</a:t>
            </a:r>
            <a:r>
              <a:rPr lang="ro-RO" sz="3300" b="1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-un parc fotovoltaic?</a:t>
            </a:r>
            <a:br>
              <a:rPr lang="en-RO" sz="33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RO" sz="3300" dirty="0">
              <a:solidFill>
                <a:schemeClr val="tx2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1E5AB36-9328-47E9-95AD-E38AC1C0E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369"/>
            <a:ext cx="6091008" cy="6858000"/>
            <a:chOff x="305" y="-369"/>
            <a:chExt cx="6091008" cy="6858000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532450F-A219-4BF5-88FA-A47084237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7007" cy="6858000"/>
            </a:xfrm>
            <a:custGeom>
              <a:avLst/>
              <a:gdLst>
                <a:gd name="connsiteX0" fmla="*/ 1423825 w 6057007"/>
                <a:gd name="connsiteY0" fmla="*/ 0 h 6858000"/>
                <a:gd name="connsiteX1" fmla="*/ 4262456 w 6057007"/>
                <a:gd name="connsiteY1" fmla="*/ 0 h 6858000"/>
                <a:gd name="connsiteX2" fmla="*/ 4371584 w 6057007"/>
                <a:gd name="connsiteY2" fmla="*/ 79625 h 6858000"/>
                <a:gd name="connsiteX3" fmla="*/ 5400299 w 6057007"/>
                <a:gd name="connsiteY3" fmla="*/ 1779691 h 6858000"/>
                <a:gd name="connsiteX4" fmla="*/ 5961759 w 6057007"/>
                <a:gd name="connsiteY4" fmla="*/ 4554903 h 6858000"/>
                <a:gd name="connsiteX5" fmla="*/ 4326541 w 6057007"/>
                <a:gd name="connsiteY5" fmla="*/ 6729688 h 6858000"/>
                <a:gd name="connsiteX6" fmla="*/ 4109121 w 6057007"/>
                <a:gd name="connsiteY6" fmla="*/ 6858000 h 6858000"/>
                <a:gd name="connsiteX7" fmla="*/ 1145358 w 6057007"/>
                <a:gd name="connsiteY7" fmla="*/ 6858000 h 6858000"/>
                <a:gd name="connsiteX8" fmla="*/ 1143587 w 6057007"/>
                <a:gd name="connsiteY8" fmla="*/ 6856705 h 6858000"/>
                <a:gd name="connsiteX9" fmla="*/ 162579 w 6057007"/>
                <a:gd name="connsiteY9" fmla="*/ 6240990 h 6858000"/>
                <a:gd name="connsiteX10" fmla="*/ 0 w 6057007"/>
                <a:gd name="connsiteY10" fmla="*/ 6125553 h 6858000"/>
                <a:gd name="connsiteX11" fmla="*/ 0 w 6057007"/>
                <a:gd name="connsiteY11" fmla="*/ 4670879 h 6858000"/>
                <a:gd name="connsiteX12" fmla="*/ 38388 w 6057007"/>
                <a:gd name="connsiteY12" fmla="*/ 4778792 h 6858000"/>
                <a:gd name="connsiteX13" fmla="*/ 155449 w 6057007"/>
                <a:gd name="connsiteY13" fmla="*/ 5029879 h 6858000"/>
                <a:gd name="connsiteX14" fmla="*/ 411802 w 6057007"/>
                <a:gd name="connsiteY14" fmla="*/ 5399531 h 6858000"/>
                <a:gd name="connsiteX15" fmla="*/ 806388 w 6057007"/>
                <a:gd name="connsiteY15" fmla="*/ 5659633 h 6858000"/>
                <a:gd name="connsiteX16" fmla="*/ 1801512 w 6057007"/>
                <a:gd name="connsiteY16" fmla="*/ 6314010 h 6858000"/>
                <a:gd name="connsiteX17" fmla="*/ 2653483 w 6057007"/>
                <a:gd name="connsiteY17" fmla="*/ 6529898 h 6858000"/>
                <a:gd name="connsiteX18" fmla="*/ 3666486 w 6057007"/>
                <a:gd name="connsiteY18" fmla="*/ 6190615 h 6858000"/>
                <a:gd name="connsiteX19" fmla="*/ 4658657 w 6057007"/>
                <a:gd name="connsiteY19" fmla="*/ 5428179 h 6858000"/>
                <a:gd name="connsiteX20" fmla="*/ 5222967 w 6057007"/>
                <a:gd name="connsiteY20" fmla="*/ 4356944 h 6858000"/>
                <a:gd name="connsiteX21" fmla="*/ 4724795 w 6057007"/>
                <a:gd name="connsiteY21" fmla="*/ 2210416 h 6858000"/>
                <a:gd name="connsiteX22" fmla="*/ 4473185 w 6057007"/>
                <a:gd name="connsiteY22" fmla="*/ 1691554 h 6858000"/>
                <a:gd name="connsiteX23" fmla="*/ 4046677 w 6057007"/>
                <a:gd name="connsiteY23" fmla="*/ 911781 h 6858000"/>
                <a:gd name="connsiteX24" fmla="*/ 3555564 w 6057007"/>
                <a:gd name="connsiteY24" fmla="*/ 585888 h 6858000"/>
                <a:gd name="connsiteX25" fmla="*/ 2405914 w 6057007"/>
                <a:gd name="connsiteY25" fmla="*/ 536282 h 6858000"/>
                <a:gd name="connsiteX26" fmla="*/ 1345719 w 6057007"/>
                <a:gd name="connsiteY26" fmla="*/ 957619 h 6858000"/>
                <a:gd name="connsiteX27" fmla="*/ 73341 w 6057007"/>
                <a:gd name="connsiteY27" fmla="*/ 2571698 h 6858000"/>
                <a:gd name="connsiteX28" fmla="*/ 0 w 6057007"/>
                <a:gd name="connsiteY28" fmla="*/ 2803810 h 6858000"/>
                <a:gd name="connsiteX29" fmla="*/ 0 w 6057007"/>
                <a:gd name="connsiteY29" fmla="*/ 1147591 h 6858000"/>
                <a:gd name="connsiteX30" fmla="*/ 142706 w 6057007"/>
                <a:gd name="connsiteY30" fmla="*/ 968763 h 6858000"/>
                <a:gd name="connsiteX31" fmla="*/ 971831 w 6057007"/>
                <a:gd name="connsiteY31" fmla="*/ 249890 h 6858000"/>
                <a:gd name="connsiteX32" fmla="*/ 1288677 w 6057007"/>
                <a:gd name="connsiteY32" fmla="*/ 6583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057007" h="6858000">
                  <a:moveTo>
                    <a:pt x="1423825" y="0"/>
                  </a:moveTo>
                  <a:lnTo>
                    <a:pt x="4262456" y="0"/>
                  </a:lnTo>
                  <a:lnTo>
                    <a:pt x="4371584" y="79625"/>
                  </a:lnTo>
                  <a:cubicBezTo>
                    <a:pt x="4860533" y="476670"/>
                    <a:pt x="5063885" y="1132812"/>
                    <a:pt x="5400299" y="1779691"/>
                  </a:cubicBezTo>
                  <a:cubicBezTo>
                    <a:pt x="5848849" y="2642194"/>
                    <a:pt x="6244956" y="3497996"/>
                    <a:pt x="5961759" y="4554903"/>
                  </a:cubicBezTo>
                  <a:cubicBezTo>
                    <a:pt x="5691575" y="5563242"/>
                    <a:pt x="5092427" y="6238887"/>
                    <a:pt x="4326541" y="6729688"/>
                  </a:cubicBezTo>
                  <a:lnTo>
                    <a:pt x="4109121" y="6858000"/>
                  </a:lnTo>
                  <a:lnTo>
                    <a:pt x="1145358" y="6858000"/>
                  </a:lnTo>
                  <a:lnTo>
                    <a:pt x="1143587" y="6856705"/>
                  </a:lnTo>
                  <a:cubicBezTo>
                    <a:pt x="699546" y="6541440"/>
                    <a:pt x="399287" y="6392433"/>
                    <a:pt x="162579" y="6240990"/>
                  </a:cubicBezTo>
                  <a:lnTo>
                    <a:pt x="0" y="6125553"/>
                  </a:lnTo>
                  <a:lnTo>
                    <a:pt x="0" y="4670879"/>
                  </a:lnTo>
                  <a:lnTo>
                    <a:pt x="38388" y="4778792"/>
                  </a:lnTo>
                  <a:cubicBezTo>
                    <a:pt x="72793" y="4862402"/>
                    <a:pt x="111802" y="4945953"/>
                    <a:pt x="155449" y="5029879"/>
                  </a:cubicBezTo>
                  <a:cubicBezTo>
                    <a:pt x="273464" y="5256810"/>
                    <a:pt x="351295" y="5344113"/>
                    <a:pt x="411802" y="5399531"/>
                  </a:cubicBezTo>
                  <a:cubicBezTo>
                    <a:pt x="500065" y="5480405"/>
                    <a:pt x="628514" y="5555615"/>
                    <a:pt x="806388" y="5659633"/>
                  </a:cubicBezTo>
                  <a:cubicBezTo>
                    <a:pt x="1044358" y="5798926"/>
                    <a:pt x="1370396" y="5989780"/>
                    <a:pt x="1801512" y="6314010"/>
                  </a:cubicBezTo>
                  <a:cubicBezTo>
                    <a:pt x="2037213" y="6491324"/>
                    <a:pt x="2315885" y="6561958"/>
                    <a:pt x="2653483" y="6529898"/>
                  </a:cubicBezTo>
                  <a:cubicBezTo>
                    <a:pt x="2962383" y="6500529"/>
                    <a:pt x="3312661" y="6383221"/>
                    <a:pt x="3666486" y="6190615"/>
                  </a:cubicBezTo>
                  <a:cubicBezTo>
                    <a:pt x="4083218" y="5963697"/>
                    <a:pt x="4407642" y="5714350"/>
                    <a:pt x="4658657" y="5428179"/>
                  </a:cubicBezTo>
                  <a:cubicBezTo>
                    <a:pt x="4927319" y="5121947"/>
                    <a:pt x="5111907" y="4771422"/>
                    <a:pt x="5222967" y="4356944"/>
                  </a:cubicBezTo>
                  <a:cubicBezTo>
                    <a:pt x="5418167" y="3628447"/>
                    <a:pt x="5139747" y="3007703"/>
                    <a:pt x="4724795" y="2210416"/>
                  </a:cubicBezTo>
                  <a:cubicBezTo>
                    <a:pt x="4631776" y="2031551"/>
                    <a:pt x="4551122" y="1858737"/>
                    <a:pt x="4473185" y="1691554"/>
                  </a:cubicBezTo>
                  <a:cubicBezTo>
                    <a:pt x="4326842" y="1377756"/>
                    <a:pt x="4200559" y="1106810"/>
                    <a:pt x="4046677" y="911781"/>
                  </a:cubicBezTo>
                  <a:cubicBezTo>
                    <a:pt x="3910561" y="739097"/>
                    <a:pt x="3763658" y="641647"/>
                    <a:pt x="3555564" y="585888"/>
                  </a:cubicBezTo>
                  <a:cubicBezTo>
                    <a:pt x="3178534" y="484863"/>
                    <a:pt x="2791842" y="468166"/>
                    <a:pt x="2405914" y="536282"/>
                  </a:cubicBezTo>
                  <a:cubicBezTo>
                    <a:pt x="2032757" y="602054"/>
                    <a:pt x="1676044" y="743871"/>
                    <a:pt x="1345719" y="957619"/>
                  </a:cubicBezTo>
                  <a:cubicBezTo>
                    <a:pt x="762775" y="1334788"/>
                    <a:pt x="318714" y="1900690"/>
                    <a:pt x="73341" y="2571698"/>
                  </a:cubicBezTo>
                  <a:lnTo>
                    <a:pt x="0" y="2803810"/>
                  </a:lnTo>
                  <a:lnTo>
                    <a:pt x="0" y="1147591"/>
                  </a:lnTo>
                  <a:lnTo>
                    <a:pt x="142706" y="968763"/>
                  </a:lnTo>
                  <a:cubicBezTo>
                    <a:pt x="388539" y="688063"/>
                    <a:pt x="668237" y="446316"/>
                    <a:pt x="971831" y="249890"/>
                  </a:cubicBezTo>
                  <a:cubicBezTo>
                    <a:pt x="1074829" y="183240"/>
                    <a:pt x="1180574" y="121805"/>
                    <a:pt x="1288677" y="6583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35AC662-4000-411A-9E33-6A4B6C0FC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91008" cy="6858000"/>
            </a:xfrm>
            <a:custGeom>
              <a:avLst/>
              <a:gdLst>
                <a:gd name="connsiteX0" fmla="*/ 0 w 6091008"/>
                <a:gd name="connsiteY0" fmla="*/ 5476844 h 6858000"/>
                <a:gd name="connsiteX1" fmla="*/ 15220 w 6091008"/>
                <a:gd name="connsiteY1" fmla="*/ 5501668 h 6858000"/>
                <a:gd name="connsiteX2" fmla="*/ 198940 w 6091008"/>
                <a:gd name="connsiteY2" fmla="*/ 5717964 h 6858000"/>
                <a:gd name="connsiteX3" fmla="*/ 251499 w 6091008"/>
                <a:gd name="connsiteY3" fmla="*/ 5763842 h 6858000"/>
                <a:gd name="connsiteX4" fmla="*/ 308460 w 6091008"/>
                <a:gd name="connsiteY4" fmla="*/ 5806337 h 6858000"/>
                <a:gd name="connsiteX5" fmla="*/ 368305 w 6091008"/>
                <a:gd name="connsiteY5" fmla="*/ 5847248 h 6858000"/>
                <a:gd name="connsiteX6" fmla="*/ 430451 w 6091008"/>
                <a:gd name="connsiteY6" fmla="*/ 5887305 h 6858000"/>
                <a:gd name="connsiteX7" fmla="*/ 975811 w 6091008"/>
                <a:gd name="connsiteY7" fmla="*/ 6205653 h 6858000"/>
                <a:gd name="connsiteX8" fmla="*/ 1510250 w 6091008"/>
                <a:gd name="connsiteY8" fmla="*/ 6575390 h 6858000"/>
                <a:gd name="connsiteX9" fmla="*/ 2002437 w 6091008"/>
                <a:gd name="connsiteY9" fmla="*/ 6825029 h 6858000"/>
                <a:gd name="connsiteX10" fmla="*/ 2137670 w 6091008"/>
                <a:gd name="connsiteY10" fmla="*/ 6856874 h 6858000"/>
                <a:gd name="connsiteX11" fmla="*/ 2145778 w 6091008"/>
                <a:gd name="connsiteY11" fmla="*/ 6858000 h 6858000"/>
                <a:gd name="connsiteX12" fmla="*/ 1098858 w 6091008"/>
                <a:gd name="connsiteY12" fmla="*/ 6858000 h 6858000"/>
                <a:gd name="connsiteX13" fmla="*/ 1004166 w 6091008"/>
                <a:gd name="connsiteY13" fmla="*/ 6786858 h 6858000"/>
                <a:gd name="connsiteX14" fmla="*/ 751974 w 6091008"/>
                <a:gd name="connsiteY14" fmla="*/ 6608169 h 6858000"/>
                <a:gd name="connsiteX15" fmla="*/ 623305 w 6091008"/>
                <a:gd name="connsiteY15" fmla="*/ 6522172 h 6858000"/>
                <a:gd name="connsiteX16" fmla="*/ 492346 w 6091008"/>
                <a:gd name="connsiteY16" fmla="*/ 6437477 h 6858000"/>
                <a:gd name="connsiteX17" fmla="*/ 358536 w 6091008"/>
                <a:gd name="connsiteY17" fmla="*/ 6352312 h 6858000"/>
                <a:gd name="connsiteX18" fmla="*/ 290710 w 6091008"/>
                <a:gd name="connsiteY18" fmla="*/ 6308820 h 6858000"/>
                <a:gd name="connsiteX19" fmla="*/ 221792 w 6091008"/>
                <a:gd name="connsiteY19" fmla="*/ 6263122 h 6858000"/>
                <a:gd name="connsiteX20" fmla="*/ 152460 w 6091008"/>
                <a:gd name="connsiteY20" fmla="*/ 6215106 h 6858000"/>
                <a:gd name="connsiteX21" fmla="*/ 83055 w 6091008"/>
                <a:gd name="connsiteY21" fmla="*/ 6163978 h 6858000"/>
                <a:gd name="connsiteX22" fmla="*/ 14161 w 6091008"/>
                <a:gd name="connsiteY22" fmla="*/ 6109014 h 6858000"/>
                <a:gd name="connsiteX23" fmla="*/ 0 w 6091008"/>
                <a:gd name="connsiteY23" fmla="*/ 6096195 h 6858000"/>
                <a:gd name="connsiteX24" fmla="*/ 3707444 w 6091008"/>
                <a:gd name="connsiteY24" fmla="*/ 0 h 6858000"/>
                <a:gd name="connsiteX25" fmla="*/ 4265528 w 6091008"/>
                <a:gd name="connsiteY25" fmla="*/ 0 h 6858000"/>
                <a:gd name="connsiteX26" fmla="*/ 4291472 w 6091008"/>
                <a:gd name="connsiteY26" fmla="*/ 15596 h 6858000"/>
                <a:gd name="connsiteX27" fmla="*/ 4431124 w 6091008"/>
                <a:gd name="connsiteY27" fmla="*/ 119052 h 6858000"/>
                <a:gd name="connsiteX28" fmla="*/ 4899570 w 6091008"/>
                <a:gd name="connsiteY28" fmla="*/ 643769 h 6858000"/>
                <a:gd name="connsiteX29" fmla="*/ 5247925 w 6091008"/>
                <a:gd name="connsiteY29" fmla="*/ 1232134 h 6858000"/>
                <a:gd name="connsiteX30" fmla="*/ 5401234 w 6091008"/>
                <a:gd name="connsiteY30" fmla="*/ 1518442 h 6858000"/>
                <a:gd name="connsiteX31" fmla="*/ 5480921 w 6091008"/>
                <a:gd name="connsiteY31" fmla="*/ 1662114 h 6858000"/>
                <a:gd name="connsiteX32" fmla="*/ 5561804 w 6091008"/>
                <a:gd name="connsiteY32" fmla="*/ 1812436 h 6858000"/>
                <a:gd name="connsiteX33" fmla="*/ 5855037 w 6091008"/>
                <a:gd name="connsiteY33" fmla="*/ 2457716 h 6858000"/>
                <a:gd name="connsiteX34" fmla="*/ 6052254 w 6091008"/>
                <a:gd name="connsiteY34" fmla="*/ 3193699 h 6858000"/>
                <a:gd name="connsiteX35" fmla="*/ 6073151 w 6091008"/>
                <a:gd name="connsiteY35" fmla="*/ 4004612 h 6858000"/>
                <a:gd name="connsiteX36" fmla="*/ 6067309 w 6091008"/>
                <a:gd name="connsiteY36" fmla="*/ 4055890 h 6858000"/>
                <a:gd name="connsiteX37" fmla="*/ 6059979 w 6091008"/>
                <a:gd name="connsiteY37" fmla="*/ 4106917 h 6858000"/>
                <a:gd name="connsiteX38" fmla="*/ 6052371 w 6091008"/>
                <a:gd name="connsiteY38" fmla="*/ 4158016 h 6858000"/>
                <a:gd name="connsiteX39" fmla="*/ 6043434 w 6091008"/>
                <a:gd name="connsiteY39" fmla="*/ 4208759 h 6858000"/>
                <a:gd name="connsiteX40" fmla="*/ 6023229 w 6091008"/>
                <a:gd name="connsiteY40" fmla="*/ 4309769 h 6858000"/>
                <a:gd name="connsiteX41" fmla="*/ 5999922 w 6091008"/>
                <a:gd name="connsiteY41" fmla="*/ 4409799 h 6858000"/>
                <a:gd name="connsiteX42" fmla="*/ 5987157 w 6091008"/>
                <a:gd name="connsiteY42" fmla="*/ 4459369 h 6858000"/>
                <a:gd name="connsiteX43" fmla="*/ 5973731 w 6091008"/>
                <a:gd name="connsiteY43" fmla="*/ 4508027 h 6858000"/>
                <a:gd name="connsiteX44" fmla="*/ 5944653 w 6091008"/>
                <a:gd name="connsiteY44" fmla="*/ 4602538 h 6858000"/>
                <a:gd name="connsiteX45" fmla="*/ 5915334 w 6091008"/>
                <a:gd name="connsiteY45" fmla="*/ 4696982 h 6858000"/>
                <a:gd name="connsiteX46" fmla="*/ 5881786 w 6091008"/>
                <a:gd name="connsiteY46" fmla="*/ 4790295 h 6858000"/>
                <a:gd name="connsiteX47" fmla="*/ 5539609 w 6091008"/>
                <a:gd name="connsiteY47" fmla="*/ 5504511 h 6858000"/>
                <a:gd name="connsiteX48" fmla="*/ 5432400 w 6091008"/>
                <a:gd name="connsiteY48" fmla="*/ 5669348 h 6858000"/>
                <a:gd name="connsiteX49" fmla="*/ 5404330 w 6091008"/>
                <a:gd name="connsiteY49" fmla="*/ 5709372 h 6858000"/>
                <a:gd name="connsiteX50" fmla="*/ 5375525 w 6091008"/>
                <a:gd name="connsiteY50" fmla="*/ 5748757 h 6858000"/>
                <a:gd name="connsiteX51" fmla="*/ 5317831 w 6091008"/>
                <a:gd name="connsiteY51" fmla="*/ 5827355 h 6858000"/>
                <a:gd name="connsiteX52" fmla="*/ 5288208 w 6091008"/>
                <a:gd name="connsiteY52" fmla="*/ 5865932 h 6858000"/>
                <a:gd name="connsiteX53" fmla="*/ 5273251 w 6091008"/>
                <a:gd name="connsiteY53" fmla="*/ 5885035 h 6858000"/>
                <a:gd name="connsiteX54" fmla="*/ 5256656 w 6091008"/>
                <a:gd name="connsiteY54" fmla="*/ 5902520 h 6858000"/>
                <a:gd name="connsiteX55" fmla="*/ 5189858 w 6091008"/>
                <a:gd name="connsiteY55" fmla="*/ 5971616 h 6858000"/>
                <a:gd name="connsiteX56" fmla="*/ 5156287 w 6091008"/>
                <a:gd name="connsiteY56" fmla="*/ 6005600 h 6858000"/>
                <a:gd name="connsiteX57" fmla="*/ 5121598 w 6091008"/>
                <a:gd name="connsiteY57" fmla="*/ 6037962 h 6858000"/>
                <a:gd name="connsiteX58" fmla="*/ 5051798 w 6091008"/>
                <a:gd name="connsiteY58" fmla="*/ 6101838 h 6858000"/>
                <a:gd name="connsiteX59" fmla="*/ 4463594 w 6091008"/>
                <a:gd name="connsiteY59" fmla="*/ 6532280 h 6858000"/>
                <a:gd name="connsiteX60" fmla="*/ 4388637 w 6091008"/>
                <a:gd name="connsiteY60" fmla="*/ 6579169 h 6858000"/>
                <a:gd name="connsiteX61" fmla="*/ 4312856 w 6091008"/>
                <a:gd name="connsiteY61" fmla="*/ 6623337 h 6858000"/>
                <a:gd name="connsiteX62" fmla="*/ 4237558 w 6091008"/>
                <a:gd name="connsiteY62" fmla="*/ 6667632 h 6858000"/>
                <a:gd name="connsiteX63" fmla="*/ 4161774 w 6091008"/>
                <a:gd name="connsiteY63" fmla="*/ 6709883 h 6858000"/>
                <a:gd name="connsiteX64" fmla="*/ 4010448 w 6091008"/>
                <a:gd name="connsiteY64" fmla="*/ 6792981 h 6858000"/>
                <a:gd name="connsiteX65" fmla="*/ 3935163 w 6091008"/>
                <a:gd name="connsiteY65" fmla="*/ 6834338 h 6858000"/>
                <a:gd name="connsiteX66" fmla="*/ 3892887 w 6091008"/>
                <a:gd name="connsiteY66" fmla="*/ 6858000 h 6858000"/>
                <a:gd name="connsiteX67" fmla="*/ 2743942 w 6091008"/>
                <a:gd name="connsiteY67" fmla="*/ 6858000 h 6858000"/>
                <a:gd name="connsiteX68" fmla="*/ 2852577 w 6091008"/>
                <a:gd name="connsiteY68" fmla="*/ 6838910 h 6858000"/>
                <a:gd name="connsiteX69" fmla="*/ 3143255 w 6091008"/>
                <a:gd name="connsiteY69" fmla="*/ 6759775 h 6858000"/>
                <a:gd name="connsiteX70" fmla="*/ 3430899 w 6091008"/>
                <a:gd name="connsiteY70" fmla="*/ 6650056 h 6858000"/>
                <a:gd name="connsiteX71" fmla="*/ 3713289 w 6091008"/>
                <a:gd name="connsiteY71" fmla="*/ 6514054 h 6858000"/>
                <a:gd name="connsiteX72" fmla="*/ 3981228 w 6091008"/>
                <a:gd name="connsiteY72" fmla="*/ 6334878 h 6858000"/>
                <a:gd name="connsiteX73" fmla="*/ 4107885 w 6091008"/>
                <a:gd name="connsiteY73" fmla="*/ 6233689 h 6858000"/>
                <a:gd name="connsiteX74" fmla="*/ 4169795 w 6091008"/>
                <a:gd name="connsiteY74" fmla="*/ 6181389 h 6858000"/>
                <a:gd name="connsiteX75" fmla="*/ 4229189 w 6091008"/>
                <a:gd name="connsiteY75" fmla="*/ 6125914 h 6858000"/>
                <a:gd name="connsiteX76" fmla="*/ 4652064 w 6091008"/>
                <a:gd name="connsiteY76" fmla="*/ 5641457 h 6858000"/>
                <a:gd name="connsiteX77" fmla="*/ 4697555 w 6091008"/>
                <a:gd name="connsiteY77" fmla="*/ 5576516 h 6858000"/>
                <a:gd name="connsiteX78" fmla="*/ 4720492 w 6091008"/>
                <a:gd name="connsiteY78" fmla="*/ 5544537 h 6858000"/>
                <a:gd name="connsiteX79" fmla="*/ 4741922 w 6091008"/>
                <a:gd name="connsiteY79" fmla="*/ 5511420 h 6858000"/>
                <a:gd name="connsiteX80" fmla="*/ 4784179 w 6091008"/>
                <a:gd name="connsiteY80" fmla="*/ 5445022 h 6858000"/>
                <a:gd name="connsiteX81" fmla="*/ 4794796 w 6091008"/>
                <a:gd name="connsiteY81" fmla="*/ 5428584 h 6858000"/>
                <a:gd name="connsiteX82" fmla="*/ 4807173 w 6091008"/>
                <a:gd name="connsiteY82" fmla="*/ 5413795 h 6858000"/>
                <a:gd name="connsiteX83" fmla="*/ 4830010 w 6091008"/>
                <a:gd name="connsiteY83" fmla="*/ 5382674 h 6858000"/>
                <a:gd name="connsiteX84" fmla="*/ 4874298 w 6091008"/>
                <a:gd name="connsiteY84" fmla="*/ 5319323 h 6858000"/>
                <a:gd name="connsiteX85" fmla="*/ 4896484 w 6091008"/>
                <a:gd name="connsiteY85" fmla="*/ 5287734 h 6858000"/>
                <a:gd name="connsiteX86" fmla="*/ 4918019 w 6091008"/>
                <a:gd name="connsiteY86" fmla="*/ 5255673 h 6858000"/>
                <a:gd name="connsiteX87" fmla="*/ 4999238 w 6091008"/>
                <a:gd name="connsiteY87" fmla="*/ 5124058 h 6858000"/>
                <a:gd name="connsiteX88" fmla="*/ 5251271 w 6091008"/>
                <a:gd name="connsiteY88" fmla="*/ 4554965 h 6858000"/>
                <a:gd name="connsiteX89" fmla="*/ 5276136 w 6091008"/>
                <a:gd name="connsiteY89" fmla="*/ 4480521 h 6858000"/>
                <a:gd name="connsiteX90" fmla="*/ 5297442 w 6091008"/>
                <a:gd name="connsiteY90" fmla="*/ 4404389 h 6858000"/>
                <a:gd name="connsiteX91" fmla="*/ 5318953 w 6091008"/>
                <a:gd name="connsiteY91" fmla="*/ 4328458 h 6858000"/>
                <a:gd name="connsiteX92" fmla="*/ 5328684 w 6091008"/>
                <a:gd name="connsiteY92" fmla="*/ 4291175 h 6858000"/>
                <a:gd name="connsiteX93" fmla="*/ 5337470 w 6091008"/>
                <a:gd name="connsiteY93" fmla="*/ 4254522 h 6858000"/>
                <a:gd name="connsiteX94" fmla="*/ 5353277 w 6091008"/>
                <a:gd name="connsiteY94" fmla="*/ 4181038 h 6858000"/>
                <a:gd name="connsiteX95" fmla="*/ 5366762 w 6091008"/>
                <a:gd name="connsiteY95" fmla="*/ 4107520 h 6858000"/>
                <a:gd name="connsiteX96" fmla="*/ 5373105 w 6091008"/>
                <a:gd name="connsiteY96" fmla="*/ 4070802 h 6858000"/>
                <a:gd name="connsiteX97" fmla="*/ 5378288 w 6091008"/>
                <a:gd name="connsiteY97" fmla="*/ 4034066 h 6858000"/>
                <a:gd name="connsiteX98" fmla="*/ 5383471 w 6091008"/>
                <a:gd name="connsiteY98" fmla="*/ 3997331 h 6858000"/>
                <a:gd name="connsiteX99" fmla="*/ 5387373 w 6091008"/>
                <a:gd name="connsiteY99" fmla="*/ 3960547 h 6858000"/>
                <a:gd name="connsiteX100" fmla="*/ 5375699 w 6091008"/>
                <a:gd name="connsiteY100" fmla="*/ 3369810 h 6858000"/>
                <a:gd name="connsiteX101" fmla="*/ 5225695 w 6091008"/>
                <a:gd name="connsiteY101" fmla="*/ 2777923 h 6858000"/>
                <a:gd name="connsiteX102" fmla="*/ 4989893 w 6091008"/>
                <a:gd name="connsiteY102" fmla="*/ 2181595 h 6858000"/>
                <a:gd name="connsiteX103" fmla="*/ 4856777 w 6091008"/>
                <a:gd name="connsiteY103" fmla="*/ 1872581 h 6858000"/>
                <a:gd name="connsiteX104" fmla="*/ 4729367 w 6091008"/>
                <a:gd name="connsiteY104" fmla="*/ 1547581 h 6858000"/>
                <a:gd name="connsiteX105" fmla="*/ 4510575 w 6091008"/>
                <a:gd name="connsiteY105" fmla="*/ 917244 h 6858000"/>
                <a:gd name="connsiteX106" fmla="*/ 4387446 w 6091008"/>
                <a:gd name="connsiteY106" fmla="*/ 626512 h 6858000"/>
                <a:gd name="connsiteX107" fmla="*/ 4227716 w 6091008"/>
                <a:gd name="connsiteY107" fmla="*/ 368510 h 6858000"/>
                <a:gd name="connsiteX108" fmla="*/ 4017774 w 6091008"/>
                <a:gd name="connsiteY108" fmla="*/ 161674 h 6858000"/>
                <a:gd name="connsiteX109" fmla="*/ 3761542 w 6091008"/>
                <a:gd name="connsiteY109" fmla="*/ 19860 h 6858000"/>
                <a:gd name="connsiteX110" fmla="*/ 3727185 w 6091008"/>
                <a:gd name="connsiteY110" fmla="*/ 6533 h 6858000"/>
                <a:gd name="connsiteX111" fmla="*/ 1325680 w 6091008"/>
                <a:gd name="connsiteY111" fmla="*/ 0 h 6858000"/>
                <a:gd name="connsiteX112" fmla="*/ 2347354 w 6091008"/>
                <a:gd name="connsiteY112" fmla="*/ 0 h 6858000"/>
                <a:gd name="connsiteX113" fmla="*/ 2262734 w 6091008"/>
                <a:gd name="connsiteY113" fmla="*/ 20581 h 6858000"/>
                <a:gd name="connsiteX114" fmla="*/ 1969830 w 6091008"/>
                <a:gd name="connsiteY114" fmla="*/ 118108 h 6858000"/>
                <a:gd name="connsiteX115" fmla="*/ 1897367 w 6091008"/>
                <a:gd name="connsiteY115" fmla="*/ 145059 h 6858000"/>
                <a:gd name="connsiteX116" fmla="*/ 1825860 w 6091008"/>
                <a:gd name="connsiteY116" fmla="*/ 175210 h 6858000"/>
                <a:gd name="connsiteX117" fmla="*/ 1754258 w 6091008"/>
                <a:gd name="connsiteY117" fmla="*/ 204746 h 6858000"/>
                <a:gd name="connsiteX118" fmla="*/ 1683442 w 6091008"/>
                <a:gd name="connsiteY118" fmla="*/ 237143 h 6858000"/>
                <a:gd name="connsiteX119" fmla="*/ 1612330 w 6091008"/>
                <a:gd name="connsiteY119" fmla="*/ 268724 h 6858000"/>
                <a:gd name="connsiteX120" fmla="*/ 1542244 w 6091008"/>
                <a:gd name="connsiteY120" fmla="*/ 303229 h 6858000"/>
                <a:gd name="connsiteX121" fmla="*/ 1471990 w 6091008"/>
                <a:gd name="connsiteY121" fmla="*/ 337395 h 6858000"/>
                <a:gd name="connsiteX122" fmla="*/ 1402813 w 6091008"/>
                <a:gd name="connsiteY122" fmla="*/ 374794 h 6858000"/>
                <a:gd name="connsiteX123" fmla="*/ 1333886 w 6091008"/>
                <a:gd name="connsiteY123" fmla="*/ 412702 h 6858000"/>
                <a:gd name="connsiteX124" fmla="*/ 1266278 w 6091008"/>
                <a:gd name="connsiteY124" fmla="*/ 453907 h 6858000"/>
                <a:gd name="connsiteX125" fmla="*/ 1199136 w 6091008"/>
                <a:gd name="connsiteY125" fmla="*/ 496266 h 6858000"/>
                <a:gd name="connsiteX126" fmla="*/ 1182302 w 6091008"/>
                <a:gd name="connsiteY126" fmla="*/ 506917 h 6858000"/>
                <a:gd name="connsiteX127" fmla="*/ 1166009 w 6091008"/>
                <a:gd name="connsiteY127" fmla="*/ 518449 h 6858000"/>
                <a:gd name="connsiteX128" fmla="*/ 1133302 w 6091008"/>
                <a:gd name="connsiteY128" fmla="*/ 541479 h 6858000"/>
                <a:gd name="connsiteX129" fmla="*/ 1067923 w 6091008"/>
                <a:gd name="connsiteY129" fmla="*/ 587403 h 6858000"/>
                <a:gd name="connsiteX130" fmla="*/ 1051509 w 6091008"/>
                <a:gd name="connsiteY130" fmla="*/ 598902 h 6858000"/>
                <a:gd name="connsiteX131" fmla="*/ 1035673 w 6091008"/>
                <a:gd name="connsiteY131" fmla="*/ 611145 h 6858000"/>
                <a:gd name="connsiteX132" fmla="*/ 1003878 w 6091008"/>
                <a:gd name="connsiteY132" fmla="*/ 635598 h 6858000"/>
                <a:gd name="connsiteX133" fmla="*/ 877673 w 6091008"/>
                <a:gd name="connsiteY133" fmla="*/ 735582 h 6858000"/>
                <a:gd name="connsiteX134" fmla="*/ 417533 w 6091008"/>
                <a:gd name="connsiteY134" fmla="*/ 1198720 h 6858000"/>
                <a:gd name="connsiteX135" fmla="*/ 54935 w 6091008"/>
                <a:gd name="connsiteY135" fmla="*/ 1756293 h 6858000"/>
                <a:gd name="connsiteX136" fmla="*/ 17844 w 6091008"/>
                <a:gd name="connsiteY136" fmla="*/ 1831433 h 6858000"/>
                <a:gd name="connsiteX137" fmla="*/ 0 w 6091008"/>
                <a:gd name="connsiteY137" fmla="*/ 1869131 h 6858000"/>
                <a:gd name="connsiteX138" fmla="*/ 0 w 6091008"/>
                <a:gd name="connsiteY138" fmla="*/ 1198550 h 6858000"/>
                <a:gd name="connsiteX139" fmla="*/ 185957 w 6091008"/>
                <a:gd name="connsiteY139" fmla="*/ 961506 h 6858000"/>
                <a:gd name="connsiteX140" fmla="*/ 689746 w 6091008"/>
                <a:gd name="connsiteY140" fmla="*/ 447064 h 6858000"/>
                <a:gd name="connsiteX141" fmla="*/ 827126 w 6091008"/>
                <a:gd name="connsiteY141" fmla="*/ 333881 h 6858000"/>
                <a:gd name="connsiteX142" fmla="*/ 968997 w 6091008"/>
                <a:gd name="connsiteY142" fmla="*/ 228085 h 6858000"/>
                <a:gd name="connsiteX143" fmla="*/ 1004883 w 6091008"/>
                <a:gd name="connsiteY143" fmla="*/ 202373 h 6858000"/>
                <a:gd name="connsiteX144" fmla="*/ 1022826 w 6091008"/>
                <a:gd name="connsiteY144" fmla="*/ 189517 h 6858000"/>
                <a:gd name="connsiteX145" fmla="*/ 1041187 w 6091008"/>
                <a:gd name="connsiteY145" fmla="*/ 177509 h 6858000"/>
                <a:gd name="connsiteX146" fmla="*/ 1114760 w 6091008"/>
                <a:gd name="connsiteY146" fmla="*/ 129512 h 6858000"/>
                <a:gd name="connsiteX147" fmla="*/ 1188498 w 6091008"/>
                <a:gd name="connsiteY147" fmla="*/ 81854 h 6858000"/>
                <a:gd name="connsiteX148" fmla="*/ 1263461 w 6091008"/>
                <a:gd name="connsiteY148" fmla="*/ 3688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</a:cxnLst>
              <a:rect l="l" t="t" r="r" b="b"/>
              <a:pathLst>
                <a:path w="6091008" h="6858000">
                  <a:moveTo>
                    <a:pt x="0" y="5476844"/>
                  </a:moveTo>
                  <a:lnTo>
                    <a:pt x="15220" y="5501668"/>
                  </a:lnTo>
                  <a:cubicBezTo>
                    <a:pt x="69097" y="5585141"/>
                    <a:pt x="130925" y="5654403"/>
                    <a:pt x="198940" y="5717964"/>
                  </a:cubicBezTo>
                  <a:lnTo>
                    <a:pt x="251499" y="5763842"/>
                  </a:lnTo>
                  <a:lnTo>
                    <a:pt x="308460" y="5806337"/>
                  </a:lnTo>
                  <a:cubicBezTo>
                    <a:pt x="326685" y="5820934"/>
                    <a:pt x="348384" y="5833667"/>
                    <a:pt x="368305" y="5847248"/>
                  </a:cubicBezTo>
                  <a:cubicBezTo>
                    <a:pt x="388782" y="5860683"/>
                    <a:pt x="408424" y="5874336"/>
                    <a:pt x="430451" y="5887305"/>
                  </a:cubicBezTo>
                  <a:cubicBezTo>
                    <a:pt x="601703" y="5991186"/>
                    <a:pt x="792871" y="6091279"/>
                    <a:pt x="975811" y="6205653"/>
                  </a:cubicBezTo>
                  <a:cubicBezTo>
                    <a:pt x="1159565" y="6318920"/>
                    <a:pt x="1337666" y="6443625"/>
                    <a:pt x="1510250" y="6575390"/>
                  </a:cubicBezTo>
                  <a:cubicBezTo>
                    <a:pt x="1658997" y="6690317"/>
                    <a:pt x="1824862" y="6774210"/>
                    <a:pt x="2002437" y="6825029"/>
                  </a:cubicBezTo>
                  <a:cubicBezTo>
                    <a:pt x="2046812" y="6837803"/>
                    <a:pt x="2091936" y="6848385"/>
                    <a:pt x="2137670" y="6856874"/>
                  </a:cubicBezTo>
                  <a:lnTo>
                    <a:pt x="2145778" y="6858000"/>
                  </a:lnTo>
                  <a:lnTo>
                    <a:pt x="1098858" y="6858000"/>
                  </a:lnTo>
                  <a:lnTo>
                    <a:pt x="1004166" y="6786858"/>
                  </a:lnTo>
                  <a:cubicBezTo>
                    <a:pt x="920997" y="6725805"/>
                    <a:pt x="837118" y="6666016"/>
                    <a:pt x="751974" y="6608169"/>
                  </a:cubicBezTo>
                  <a:lnTo>
                    <a:pt x="623305" y="6522172"/>
                  </a:lnTo>
                  <a:lnTo>
                    <a:pt x="492346" y="6437477"/>
                  </a:lnTo>
                  <a:lnTo>
                    <a:pt x="358536" y="6352312"/>
                  </a:lnTo>
                  <a:lnTo>
                    <a:pt x="290710" y="6308820"/>
                  </a:lnTo>
                  <a:lnTo>
                    <a:pt x="221792" y="6263122"/>
                  </a:lnTo>
                  <a:cubicBezTo>
                    <a:pt x="198889" y="6248595"/>
                    <a:pt x="175526" y="6231442"/>
                    <a:pt x="152460" y="6215106"/>
                  </a:cubicBezTo>
                  <a:cubicBezTo>
                    <a:pt x="129301" y="6198154"/>
                    <a:pt x="105988" y="6183223"/>
                    <a:pt x="83055" y="6163978"/>
                  </a:cubicBezTo>
                  <a:lnTo>
                    <a:pt x="14161" y="6109014"/>
                  </a:lnTo>
                  <a:lnTo>
                    <a:pt x="0" y="6096195"/>
                  </a:lnTo>
                  <a:close/>
                  <a:moveTo>
                    <a:pt x="3707444" y="0"/>
                  </a:moveTo>
                  <a:lnTo>
                    <a:pt x="4265528" y="0"/>
                  </a:lnTo>
                  <a:lnTo>
                    <a:pt x="4291472" y="15596"/>
                  </a:lnTo>
                  <a:cubicBezTo>
                    <a:pt x="4339292" y="47637"/>
                    <a:pt x="4385917" y="82210"/>
                    <a:pt x="4431124" y="119052"/>
                  </a:cubicBezTo>
                  <a:cubicBezTo>
                    <a:pt x="4612085" y="266897"/>
                    <a:pt x="4766658" y="451392"/>
                    <a:pt x="4899570" y="643769"/>
                  </a:cubicBezTo>
                  <a:cubicBezTo>
                    <a:pt x="5032421" y="836866"/>
                    <a:pt x="5144168" y="1037706"/>
                    <a:pt x="5247925" y="1232134"/>
                  </a:cubicBezTo>
                  <a:cubicBezTo>
                    <a:pt x="5299886" y="1329516"/>
                    <a:pt x="5349860" y="1425631"/>
                    <a:pt x="5401234" y="1518442"/>
                  </a:cubicBezTo>
                  <a:lnTo>
                    <a:pt x="5480921" y="1662114"/>
                  </a:lnTo>
                  <a:cubicBezTo>
                    <a:pt x="5508162" y="1711659"/>
                    <a:pt x="5535098" y="1761858"/>
                    <a:pt x="5561804" y="1812436"/>
                  </a:cubicBezTo>
                  <a:cubicBezTo>
                    <a:pt x="5668394" y="2015131"/>
                    <a:pt x="5769309" y="2228374"/>
                    <a:pt x="5855037" y="2457716"/>
                  </a:cubicBezTo>
                  <a:cubicBezTo>
                    <a:pt x="5940757" y="2686612"/>
                    <a:pt x="6011031" y="2932566"/>
                    <a:pt x="6052254" y="3193699"/>
                  </a:cubicBezTo>
                  <a:cubicBezTo>
                    <a:pt x="6093625" y="3454283"/>
                    <a:pt x="6103924" y="3730828"/>
                    <a:pt x="6073151" y="4004612"/>
                  </a:cubicBezTo>
                  <a:lnTo>
                    <a:pt x="6067309" y="4055890"/>
                  </a:lnTo>
                  <a:cubicBezTo>
                    <a:pt x="6065066" y="4072953"/>
                    <a:pt x="6062462" y="4089919"/>
                    <a:pt x="6059979" y="4106917"/>
                  </a:cubicBezTo>
                  <a:lnTo>
                    <a:pt x="6052371" y="4158016"/>
                  </a:lnTo>
                  <a:cubicBezTo>
                    <a:pt x="6049766" y="4174982"/>
                    <a:pt x="6046401" y="4191890"/>
                    <a:pt x="6043434" y="4208759"/>
                  </a:cubicBezTo>
                  <a:cubicBezTo>
                    <a:pt x="6037102" y="4242536"/>
                    <a:pt x="6031011" y="4276380"/>
                    <a:pt x="6023229" y="4309769"/>
                  </a:cubicBezTo>
                  <a:cubicBezTo>
                    <a:pt x="6015690" y="4343223"/>
                    <a:pt x="6008874" y="4376870"/>
                    <a:pt x="5999922" y="4409799"/>
                  </a:cubicBezTo>
                  <a:lnTo>
                    <a:pt x="5987157" y="4459369"/>
                  </a:lnTo>
                  <a:cubicBezTo>
                    <a:pt x="5982945" y="4476053"/>
                    <a:pt x="5978687" y="4492427"/>
                    <a:pt x="5973731" y="4508027"/>
                  </a:cubicBezTo>
                  <a:lnTo>
                    <a:pt x="5944653" y="4602538"/>
                  </a:lnTo>
                  <a:lnTo>
                    <a:pt x="5915334" y="4696982"/>
                  </a:lnTo>
                  <a:cubicBezTo>
                    <a:pt x="5905346" y="4728457"/>
                    <a:pt x="5892944" y="4759283"/>
                    <a:pt x="5881786" y="4790295"/>
                  </a:cubicBezTo>
                  <a:cubicBezTo>
                    <a:pt x="5791737" y="5038923"/>
                    <a:pt x="5677271" y="5280123"/>
                    <a:pt x="5539609" y="5504511"/>
                  </a:cubicBezTo>
                  <a:lnTo>
                    <a:pt x="5432400" y="5669348"/>
                  </a:lnTo>
                  <a:cubicBezTo>
                    <a:pt x="5423763" y="5683225"/>
                    <a:pt x="5413823" y="5696165"/>
                    <a:pt x="5404330" y="5709372"/>
                  </a:cubicBezTo>
                  <a:lnTo>
                    <a:pt x="5375525" y="5748757"/>
                  </a:lnTo>
                  <a:lnTo>
                    <a:pt x="5317831" y="5827355"/>
                  </a:lnTo>
                  <a:cubicBezTo>
                    <a:pt x="5308217" y="5840529"/>
                    <a:pt x="5298639" y="5853567"/>
                    <a:pt x="5288208" y="5865932"/>
                  </a:cubicBezTo>
                  <a:cubicBezTo>
                    <a:pt x="5283153" y="5872232"/>
                    <a:pt x="5278509" y="5878936"/>
                    <a:pt x="5273251" y="5885035"/>
                  </a:cubicBezTo>
                  <a:cubicBezTo>
                    <a:pt x="5267908" y="5890963"/>
                    <a:pt x="5262120" y="5896624"/>
                    <a:pt x="5256656" y="5902520"/>
                  </a:cubicBezTo>
                  <a:lnTo>
                    <a:pt x="5189858" y="5971616"/>
                  </a:lnTo>
                  <a:cubicBezTo>
                    <a:pt x="5178681" y="5982899"/>
                    <a:pt x="5167959" y="5994892"/>
                    <a:pt x="5156287" y="6005600"/>
                  </a:cubicBezTo>
                  <a:lnTo>
                    <a:pt x="5121598" y="6037962"/>
                  </a:lnTo>
                  <a:lnTo>
                    <a:pt x="5051798" y="6101838"/>
                  </a:lnTo>
                  <a:cubicBezTo>
                    <a:pt x="4864110" y="6268956"/>
                    <a:pt x="4663874" y="6407541"/>
                    <a:pt x="4463594" y="6532280"/>
                  </a:cubicBezTo>
                  <a:cubicBezTo>
                    <a:pt x="4438472" y="6547774"/>
                    <a:pt x="4413434" y="6563439"/>
                    <a:pt x="4388637" y="6579169"/>
                  </a:cubicBezTo>
                  <a:lnTo>
                    <a:pt x="4312856" y="6623337"/>
                  </a:lnTo>
                  <a:lnTo>
                    <a:pt x="4237558" y="6667632"/>
                  </a:lnTo>
                  <a:cubicBezTo>
                    <a:pt x="4212548" y="6682715"/>
                    <a:pt x="4186842" y="6695553"/>
                    <a:pt x="4161774" y="6709883"/>
                  </a:cubicBezTo>
                  <a:cubicBezTo>
                    <a:pt x="4111167" y="6737392"/>
                    <a:pt x="4061123" y="6766670"/>
                    <a:pt x="4010448" y="6792981"/>
                  </a:cubicBezTo>
                  <a:cubicBezTo>
                    <a:pt x="3985322" y="6806562"/>
                    <a:pt x="3960037" y="6820248"/>
                    <a:pt x="3935163" y="6834338"/>
                  </a:cubicBezTo>
                  <a:lnTo>
                    <a:pt x="3892887" y="6858000"/>
                  </a:lnTo>
                  <a:lnTo>
                    <a:pt x="2743942" y="6858000"/>
                  </a:lnTo>
                  <a:lnTo>
                    <a:pt x="2852577" y="6838910"/>
                  </a:lnTo>
                  <a:cubicBezTo>
                    <a:pt x="2949686" y="6818527"/>
                    <a:pt x="3046805" y="6791706"/>
                    <a:pt x="3143255" y="6759775"/>
                  </a:cubicBezTo>
                  <a:cubicBezTo>
                    <a:pt x="3239807" y="6727945"/>
                    <a:pt x="3335416" y="6689975"/>
                    <a:pt x="3430899" y="6650056"/>
                  </a:cubicBezTo>
                  <a:cubicBezTo>
                    <a:pt x="3526299" y="6609969"/>
                    <a:pt x="3621242" y="6565786"/>
                    <a:pt x="3713289" y="6514054"/>
                  </a:cubicBezTo>
                  <a:cubicBezTo>
                    <a:pt x="3805137" y="6460650"/>
                    <a:pt x="3895762" y="6401178"/>
                    <a:pt x="3981228" y="6334878"/>
                  </a:cubicBezTo>
                  <a:cubicBezTo>
                    <a:pt x="4024934" y="6303166"/>
                    <a:pt x="4066572" y="6268544"/>
                    <a:pt x="4107885" y="6233689"/>
                  </a:cubicBezTo>
                  <a:cubicBezTo>
                    <a:pt x="4128602" y="6216277"/>
                    <a:pt x="4149365" y="6199173"/>
                    <a:pt x="4169795" y="6181389"/>
                  </a:cubicBezTo>
                  <a:cubicBezTo>
                    <a:pt x="4189729" y="6163032"/>
                    <a:pt x="4209542" y="6144643"/>
                    <a:pt x="4229189" y="6125914"/>
                  </a:cubicBezTo>
                  <a:cubicBezTo>
                    <a:pt x="4387326" y="5978255"/>
                    <a:pt x="4528049" y="5812977"/>
                    <a:pt x="4652064" y="5641457"/>
                  </a:cubicBezTo>
                  <a:lnTo>
                    <a:pt x="4697555" y="5576516"/>
                  </a:lnTo>
                  <a:lnTo>
                    <a:pt x="4720492" y="5544537"/>
                  </a:lnTo>
                  <a:cubicBezTo>
                    <a:pt x="4728246" y="5533956"/>
                    <a:pt x="4734819" y="5522469"/>
                    <a:pt x="4741922" y="5511420"/>
                  </a:cubicBezTo>
                  <a:lnTo>
                    <a:pt x="4784179" y="5445022"/>
                  </a:lnTo>
                  <a:cubicBezTo>
                    <a:pt x="4787730" y="5439497"/>
                    <a:pt x="4791161" y="5433940"/>
                    <a:pt x="4794796" y="5428584"/>
                  </a:cubicBezTo>
                  <a:cubicBezTo>
                    <a:pt x="4798637" y="5423432"/>
                    <a:pt x="4803091" y="5418884"/>
                    <a:pt x="4807173" y="5413795"/>
                  </a:cubicBezTo>
                  <a:cubicBezTo>
                    <a:pt x="4815384" y="5403926"/>
                    <a:pt x="4822656" y="5393214"/>
                    <a:pt x="4830010" y="5382674"/>
                  </a:cubicBezTo>
                  <a:lnTo>
                    <a:pt x="4874298" y="5319323"/>
                  </a:lnTo>
                  <a:lnTo>
                    <a:pt x="4896484" y="5287734"/>
                  </a:lnTo>
                  <a:cubicBezTo>
                    <a:pt x="4903839" y="5277191"/>
                    <a:pt x="4911520" y="5266885"/>
                    <a:pt x="4918019" y="5255673"/>
                  </a:cubicBezTo>
                  <a:lnTo>
                    <a:pt x="4999238" y="5124058"/>
                  </a:lnTo>
                  <a:cubicBezTo>
                    <a:pt x="5102559" y="4945225"/>
                    <a:pt x="5185787" y="4753943"/>
                    <a:pt x="5251271" y="4554965"/>
                  </a:cubicBezTo>
                  <a:cubicBezTo>
                    <a:pt x="5259371" y="4530051"/>
                    <a:pt x="5268846" y="4505799"/>
                    <a:pt x="5276136" y="4480521"/>
                  </a:cubicBezTo>
                  <a:lnTo>
                    <a:pt x="5297442" y="4404389"/>
                  </a:lnTo>
                  <a:lnTo>
                    <a:pt x="5318953" y="4328458"/>
                  </a:lnTo>
                  <a:cubicBezTo>
                    <a:pt x="5322895" y="4315679"/>
                    <a:pt x="5325929" y="4303390"/>
                    <a:pt x="5328684" y="4291175"/>
                  </a:cubicBezTo>
                  <a:lnTo>
                    <a:pt x="5337470" y="4254522"/>
                  </a:lnTo>
                  <a:cubicBezTo>
                    <a:pt x="5343899" y="4230045"/>
                    <a:pt x="5348129" y="4205565"/>
                    <a:pt x="5353277" y="4181038"/>
                  </a:cubicBezTo>
                  <a:cubicBezTo>
                    <a:pt x="5358786" y="4156608"/>
                    <a:pt x="5362533" y="4132000"/>
                    <a:pt x="5366762" y="4107520"/>
                  </a:cubicBezTo>
                  <a:cubicBezTo>
                    <a:pt x="5368877" y="4095280"/>
                    <a:pt x="5371390" y="4083000"/>
                    <a:pt x="5373105" y="4070802"/>
                  </a:cubicBezTo>
                  <a:lnTo>
                    <a:pt x="5378288" y="4034066"/>
                  </a:lnTo>
                  <a:lnTo>
                    <a:pt x="5383471" y="3997331"/>
                  </a:lnTo>
                  <a:lnTo>
                    <a:pt x="5387373" y="3960547"/>
                  </a:lnTo>
                  <a:cubicBezTo>
                    <a:pt x="5408513" y="3764258"/>
                    <a:pt x="5404752" y="3567184"/>
                    <a:pt x="5375699" y="3369810"/>
                  </a:cubicBezTo>
                  <a:cubicBezTo>
                    <a:pt x="5347044" y="3172396"/>
                    <a:pt x="5293473" y="2975222"/>
                    <a:pt x="5225695" y="2777923"/>
                  </a:cubicBezTo>
                  <a:cubicBezTo>
                    <a:pt x="5157675" y="2580560"/>
                    <a:pt x="5075729" y="2382997"/>
                    <a:pt x="4989893" y="2181595"/>
                  </a:cubicBezTo>
                  <a:lnTo>
                    <a:pt x="4856777" y="1872581"/>
                  </a:lnTo>
                  <a:cubicBezTo>
                    <a:pt x="4811108" y="1763784"/>
                    <a:pt x="4768691" y="1655416"/>
                    <a:pt x="4729367" y="1547581"/>
                  </a:cubicBezTo>
                  <a:cubicBezTo>
                    <a:pt x="4650320" y="1331954"/>
                    <a:pt x="4585048" y="1118545"/>
                    <a:pt x="4510575" y="917244"/>
                  </a:cubicBezTo>
                  <a:cubicBezTo>
                    <a:pt x="4473339" y="816594"/>
                    <a:pt x="4433491" y="718925"/>
                    <a:pt x="4387446" y="626512"/>
                  </a:cubicBezTo>
                  <a:cubicBezTo>
                    <a:pt x="4341559" y="533993"/>
                    <a:pt x="4289352" y="446701"/>
                    <a:pt x="4227716" y="368510"/>
                  </a:cubicBezTo>
                  <a:cubicBezTo>
                    <a:pt x="4166554" y="290006"/>
                    <a:pt x="4096194" y="220222"/>
                    <a:pt x="4017774" y="161674"/>
                  </a:cubicBezTo>
                  <a:cubicBezTo>
                    <a:pt x="3939391" y="102989"/>
                    <a:pt x="3853034" y="55709"/>
                    <a:pt x="3761542" y="19860"/>
                  </a:cubicBezTo>
                  <a:lnTo>
                    <a:pt x="3727185" y="6533"/>
                  </a:lnTo>
                  <a:close/>
                  <a:moveTo>
                    <a:pt x="1325680" y="0"/>
                  </a:moveTo>
                  <a:lnTo>
                    <a:pt x="2347354" y="0"/>
                  </a:lnTo>
                  <a:lnTo>
                    <a:pt x="2262734" y="20581"/>
                  </a:lnTo>
                  <a:cubicBezTo>
                    <a:pt x="2164073" y="49233"/>
                    <a:pt x="2066423" y="82020"/>
                    <a:pt x="1969830" y="118108"/>
                  </a:cubicBezTo>
                  <a:cubicBezTo>
                    <a:pt x="1945675" y="127092"/>
                    <a:pt x="1921391" y="135598"/>
                    <a:pt x="1897367" y="145059"/>
                  </a:cubicBezTo>
                  <a:cubicBezTo>
                    <a:pt x="1873522" y="155302"/>
                    <a:pt x="1849679" y="165546"/>
                    <a:pt x="1825860" y="175210"/>
                  </a:cubicBezTo>
                  <a:lnTo>
                    <a:pt x="1754258" y="204746"/>
                  </a:lnTo>
                  <a:lnTo>
                    <a:pt x="1683442" y="237143"/>
                  </a:lnTo>
                  <a:cubicBezTo>
                    <a:pt x="1659851" y="247896"/>
                    <a:pt x="1636127" y="258172"/>
                    <a:pt x="1612330" y="268724"/>
                  </a:cubicBezTo>
                  <a:lnTo>
                    <a:pt x="1542244" y="303229"/>
                  </a:lnTo>
                  <a:lnTo>
                    <a:pt x="1471990" y="337395"/>
                  </a:lnTo>
                  <a:cubicBezTo>
                    <a:pt x="1448660" y="349103"/>
                    <a:pt x="1425927" y="362441"/>
                    <a:pt x="1402813" y="374794"/>
                  </a:cubicBezTo>
                  <a:lnTo>
                    <a:pt x="1333886" y="412702"/>
                  </a:lnTo>
                  <a:cubicBezTo>
                    <a:pt x="1310940" y="425394"/>
                    <a:pt x="1288842" y="440228"/>
                    <a:pt x="1266278" y="453907"/>
                  </a:cubicBezTo>
                  <a:lnTo>
                    <a:pt x="1199136" y="496266"/>
                  </a:lnTo>
                  <a:lnTo>
                    <a:pt x="1182302" y="506917"/>
                  </a:lnTo>
                  <a:lnTo>
                    <a:pt x="1166009" y="518449"/>
                  </a:lnTo>
                  <a:lnTo>
                    <a:pt x="1133302" y="541479"/>
                  </a:lnTo>
                  <a:lnTo>
                    <a:pt x="1067923" y="587403"/>
                  </a:lnTo>
                  <a:lnTo>
                    <a:pt x="1051509" y="598902"/>
                  </a:lnTo>
                  <a:lnTo>
                    <a:pt x="1035673" y="611145"/>
                  </a:lnTo>
                  <a:lnTo>
                    <a:pt x="1003878" y="635598"/>
                  </a:lnTo>
                  <a:cubicBezTo>
                    <a:pt x="961473" y="668248"/>
                    <a:pt x="918407" y="699983"/>
                    <a:pt x="877673" y="735582"/>
                  </a:cubicBezTo>
                  <a:cubicBezTo>
                    <a:pt x="711850" y="872792"/>
                    <a:pt x="555901" y="1026776"/>
                    <a:pt x="417533" y="1198720"/>
                  </a:cubicBezTo>
                  <a:cubicBezTo>
                    <a:pt x="278999" y="1370325"/>
                    <a:pt x="156917" y="1557820"/>
                    <a:pt x="54935" y="1756293"/>
                  </a:cubicBezTo>
                  <a:lnTo>
                    <a:pt x="17844" y="1831433"/>
                  </a:lnTo>
                  <a:lnTo>
                    <a:pt x="0" y="1869131"/>
                  </a:lnTo>
                  <a:lnTo>
                    <a:pt x="0" y="1198550"/>
                  </a:lnTo>
                  <a:lnTo>
                    <a:pt x="185957" y="961506"/>
                  </a:lnTo>
                  <a:cubicBezTo>
                    <a:pt x="342426" y="776600"/>
                    <a:pt x="509755" y="602849"/>
                    <a:pt x="689746" y="447064"/>
                  </a:cubicBezTo>
                  <a:cubicBezTo>
                    <a:pt x="733932" y="406795"/>
                    <a:pt x="780859" y="370795"/>
                    <a:pt x="827126" y="333881"/>
                  </a:cubicBezTo>
                  <a:cubicBezTo>
                    <a:pt x="872886" y="295949"/>
                    <a:pt x="921195" y="262526"/>
                    <a:pt x="968997" y="228085"/>
                  </a:cubicBezTo>
                  <a:lnTo>
                    <a:pt x="1004883" y="202373"/>
                  </a:lnTo>
                  <a:lnTo>
                    <a:pt x="1022826" y="189517"/>
                  </a:lnTo>
                  <a:lnTo>
                    <a:pt x="1041187" y="177509"/>
                  </a:lnTo>
                  <a:lnTo>
                    <a:pt x="1114760" y="129512"/>
                  </a:lnTo>
                  <a:cubicBezTo>
                    <a:pt x="1139435" y="113750"/>
                    <a:pt x="1163439" y="96630"/>
                    <a:pt x="1188498" y="81854"/>
                  </a:cubicBezTo>
                  <a:lnTo>
                    <a:pt x="1263461" y="36880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01D44A9-1D51-461B-A228-06F6C500B0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5600" cy="6858000"/>
            </a:xfrm>
            <a:custGeom>
              <a:avLst/>
              <a:gdLst>
                <a:gd name="connsiteX0" fmla="*/ 0 w 6055600"/>
                <a:gd name="connsiteY0" fmla="*/ 5960220 h 6858000"/>
                <a:gd name="connsiteX1" fmla="*/ 36039 w 6055600"/>
                <a:gd name="connsiteY1" fmla="*/ 6002605 h 6858000"/>
                <a:gd name="connsiteX2" fmla="*/ 92950 w 6055600"/>
                <a:gd name="connsiteY2" fmla="*/ 6059050 h 6858000"/>
                <a:gd name="connsiteX3" fmla="*/ 153706 w 6055600"/>
                <a:gd name="connsiteY3" fmla="*/ 6111427 h 6858000"/>
                <a:gd name="connsiteX4" fmla="*/ 216806 w 6055600"/>
                <a:gd name="connsiteY4" fmla="*/ 6161603 h 6858000"/>
                <a:gd name="connsiteX5" fmla="*/ 281945 w 6055600"/>
                <a:gd name="connsiteY5" fmla="*/ 6209777 h 6858000"/>
                <a:gd name="connsiteX6" fmla="*/ 553337 w 6055600"/>
                <a:gd name="connsiteY6" fmla="*/ 6391500 h 6858000"/>
                <a:gd name="connsiteX7" fmla="*/ 690543 w 6055600"/>
                <a:gd name="connsiteY7" fmla="*/ 6481634 h 6858000"/>
                <a:gd name="connsiteX8" fmla="*/ 827127 w 6055600"/>
                <a:gd name="connsiteY8" fmla="*/ 6573159 h 6858000"/>
                <a:gd name="connsiteX9" fmla="*/ 1095915 w 6055600"/>
                <a:gd name="connsiteY9" fmla="*/ 6762202 h 6858000"/>
                <a:gd name="connsiteX10" fmla="*/ 1224853 w 6055600"/>
                <a:gd name="connsiteY10" fmla="*/ 6858000 h 6858000"/>
                <a:gd name="connsiteX11" fmla="*/ 1154072 w 6055600"/>
                <a:gd name="connsiteY11" fmla="*/ 6858000 h 6858000"/>
                <a:gd name="connsiteX12" fmla="*/ 1073489 w 6055600"/>
                <a:gd name="connsiteY12" fmla="*/ 6799140 h 6858000"/>
                <a:gd name="connsiteX13" fmla="*/ 800175 w 6055600"/>
                <a:gd name="connsiteY13" fmla="*/ 6620441 h 6858000"/>
                <a:gd name="connsiteX14" fmla="*/ 231518 w 6055600"/>
                <a:gd name="connsiteY14" fmla="*/ 6299323 h 6858000"/>
                <a:gd name="connsiteX15" fmla="*/ 160401 w 6055600"/>
                <a:gd name="connsiteY15" fmla="*/ 6256627 h 6858000"/>
                <a:gd name="connsiteX16" fmla="*/ 89697 w 6055600"/>
                <a:gd name="connsiteY16" fmla="*/ 6211916 h 6858000"/>
                <a:gd name="connsiteX17" fmla="*/ 20148 w 6055600"/>
                <a:gd name="connsiteY17" fmla="*/ 6163835 h 6858000"/>
                <a:gd name="connsiteX18" fmla="*/ 0 w 6055600"/>
                <a:gd name="connsiteY18" fmla="*/ 6147796 h 6858000"/>
                <a:gd name="connsiteX19" fmla="*/ 3748345 w 6055600"/>
                <a:gd name="connsiteY19" fmla="*/ 0 h 6858000"/>
                <a:gd name="connsiteX20" fmla="*/ 4277792 w 6055600"/>
                <a:gd name="connsiteY20" fmla="*/ 0 h 6858000"/>
                <a:gd name="connsiteX21" fmla="*/ 4339531 w 6055600"/>
                <a:gd name="connsiteY21" fmla="*/ 40262 h 6858000"/>
                <a:gd name="connsiteX22" fmla="*/ 4476306 w 6055600"/>
                <a:gd name="connsiteY22" fmla="*/ 153922 h 6858000"/>
                <a:gd name="connsiteX23" fmla="*/ 4713639 w 6055600"/>
                <a:gd name="connsiteY23" fmla="*/ 422076 h 6858000"/>
                <a:gd name="connsiteX24" fmla="*/ 4906991 w 6055600"/>
                <a:gd name="connsiteY24" fmla="*/ 723463 h 6858000"/>
                <a:gd name="connsiteX25" fmla="*/ 5070511 w 6055600"/>
                <a:gd name="connsiteY25" fmla="*/ 1037524 h 6858000"/>
                <a:gd name="connsiteX26" fmla="*/ 5219493 w 6055600"/>
                <a:gd name="connsiteY26" fmla="*/ 1352079 h 6858000"/>
                <a:gd name="connsiteX27" fmla="*/ 5367779 w 6055600"/>
                <a:gd name="connsiteY27" fmla="*/ 1658945 h 6858000"/>
                <a:gd name="connsiteX28" fmla="*/ 5446095 w 6055600"/>
                <a:gd name="connsiteY28" fmla="*/ 1811301 h 6858000"/>
                <a:gd name="connsiteX29" fmla="*/ 5525115 w 6055600"/>
                <a:gd name="connsiteY29" fmla="*/ 1967103 h 6858000"/>
                <a:gd name="connsiteX30" fmla="*/ 5816642 w 6055600"/>
                <a:gd name="connsiteY30" fmla="*/ 2618837 h 6858000"/>
                <a:gd name="connsiteX31" fmla="*/ 6015787 w 6055600"/>
                <a:gd name="connsiteY31" fmla="*/ 3339957 h 6858000"/>
                <a:gd name="connsiteX32" fmla="*/ 6054206 w 6055600"/>
                <a:gd name="connsiteY32" fmla="*/ 3727239 h 6858000"/>
                <a:gd name="connsiteX33" fmla="*/ 6039811 w 6055600"/>
                <a:gd name="connsiteY33" fmla="*/ 4122735 h 6858000"/>
                <a:gd name="connsiteX34" fmla="*/ 5971601 w 6055600"/>
                <a:gd name="connsiteY34" fmla="*/ 4514288 h 6858000"/>
                <a:gd name="connsiteX35" fmla="*/ 5946751 w 6055600"/>
                <a:gd name="connsiteY35" fmla="*/ 4609838 h 6858000"/>
                <a:gd name="connsiteX36" fmla="*/ 5919986 w 6055600"/>
                <a:gd name="connsiteY36" fmla="*/ 4703178 h 6858000"/>
                <a:gd name="connsiteX37" fmla="*/ 5890731 w 6055600"/>
                <a:gd name="connsiteY37" fmla="*/ 4795992 h 6858000"/>
                <a:gd name="connsiteX38" fmla="*/ 5859058 w 6055600"/>
                <a:gd name="connsiteY38" fmla="*/ 4888015 h 6858000"/>
                <a:gd name="connsiteX39" fmla="*/ 5525053 w 6055600"/>
                <a:gd name="connsiteY39" fmla="*/ 5588449 h 6858000"/>
                <a:gd name="connsiteX40" fmla="*/ 5058962 w 6055600"/>
                <a:gd name="connsiteY40" fmla="*/ 6189929 h 6858000"/>
                <a:gd name="connsiteX41" fmla="*/ 4787706 w 6055600"/>
                <a:gd name="connsiteY41" fmla="*/ 6442985 h 6858000"/>
                <a:gd name="connsiteX42" fmla="*/ 4498686 w 6055600"/>
                <a:gd name="connsiteY42" fmla="*/ 6663678 h 6858000"/>
                <a:gd name="connsiteX43" fmla="*/ 4197167 w 6055600"/>
                <a:gd name="connsiteY43" fmla="*/ 6854053 h 6858000"/>
                <a:gd name="connsiteX44" fmla="*/ 4189720 w 6055600"/>
                <a:gd name="connsiteY44" fmla="*/ 6858000 h 6858000"/>
                <a:gd name="connsiteX45" fmla="*/ 3651929 w 6055600"/>
                <a:gd name="connsiteY45" fmla="*/ 6858000 h 6858000"/>
                <a:gd name="connsiteX46" fmla="*/ 3789040 w 6055600"/>
                <a:gd name="connsiteY46" fmla="*/ 6778034 h 6858000"/>
                <a:gd name="connsiteX47" fmla="*/ 4335568 w 6055600"/>
                <a:gd name="connsiteY47" fmla="*/ 6382709 h 6858000"/>
                <a:gd name="connsiteX48" fmla="*/ 4586923 w 6055600"/>
                <a:gd name="connsiteY48" fmla="*/ 6158577 h 6858000"/>
                <a:gd name="connsiteX49" fmla="*/ 4819585 w 6055600"/>
                <a:gd name="connsiteY49" fmla="*/ 5915847 h 6858000"/>
                <a:gd name="connsiteX50" fmla="*/ 5214727 w 6055600"/>
                <a:gd name="connsiteY50" fmla="*/ 5371094 h 6858000"/>
                <a:gd name="connsiteX51" fmla="*/ 5495409 w 6055600"/>
                <a:gd name="connsiteY51" fmla="*/ 4752778 h 6858000"/>
                <a:gd name="connsiteX52" fmla="*/ 5522322 w 6055600"/>
                <a:gd name="connsiteY52" fmla="*/ 4671511 h 6858000"/>
                <a:gd name="connsiteX53" fmla="*/ 5547631 w 6055600"/>
                <a:gd name="connsiteY53" fmla="*/ 4589675 h 6858000"/>
                <a:gd name="connsiteX54" fmla="*/ 5570792 w 6055600"/>
                <a:gd name="connsiteY54" fmla="*/ 4506978 h 6858000"/>
                <a:gd name="connsiteX55" fmla="*/ 5591541 w 6055600"/>
                <a:gd name="connsiteY55" fmla="*/ 4425334 h 6858000"/>
                <a:gd name="connsiteX56" fmla="*/ 5649500 w 6055600"/>
                <a:gd name="connsiteY56" fmla="*/ 4097286 h 6858000"/>
                <a:gd name="connsiteX57" fmla="*/ 5637615 w 6055600"/>
                <a:gd name="connsiteY57" fmla="*/ 3437524 h 6858000"/>
                <a:gd name="connsiteX58" fmla="*/ 5475454 w 6055600"/>
                <a:gd name="connsiteY58" fmla="*/ 2791575 h 6858000"/>
                <a:gd name="connsiteX59" fmla="*/ 5217600 w 6055600"/>
                <a:gd name="connsiteY59" fmla="*/ 2164719 h 6858000"/>
                <a:gd name="connsiteX60" fmla="*/ 5144941 w 6055600"/>
                <a:gd name="connsiteY60" fmla="*/ 2009490 h 6858000"/>
                <a:gd name="connsiteX61" fmla="*/ 5070052 w 6055600"/>
                <a:gd name="connsiteY61" fmla="*/ 1851823 h 6858000"/>
                <a:gd name="connsiteX62" fmla="*/ 4926984 w 6055600"/>
                <a:gd name="connsiteY62" fmla="*/ 1529226 h 6858000"/>
                <a:gd name="connsiteX63" fmla="*/ 4790925 w 6055600"/>
                <a:gd name="connsiteY63" fmla="*/ 1209923 h 6858000"/>
                <a:gd name="connsiteX64" fmla="*/ 4650559 w 6055600"/>
                <a:gd name="connsiteY64" fmla="*/ 902490 h 6858000"/>
                <a:gd name="connsiteX65" fmla="*/ 4491930 w 6055600"/>
                <a:gd name="connsiteY65" fmla="*/ 616919 h 6858000"/>
                <a:gd name="connsiteX66" fmla="*/ 4302323 w 6055600"/>
                <a:gd name="connsiteY66" fmla="*/ 366083 h 6858000"/>
                <a:gd name="connsiteX67" fmla="*/ 4072203 w 6055600"/>
                <a:gd name="connsiteY67" fmla="*/ 164982 h 6858000"/>
                <a:gd name="connsiteX68" fmla="*/ 3803964 w 6055600"/>
                <a:gd name="connsiteY68" fmla="*/ 21052 h 6858000"/>
                <a:gd name="connsiteX69" fmla="*/ 3768314 w 6055600"/>
                <a:gd name="connsiteY69" fmla="*/ 6826 h 6858000"/>
                <a:gd name="connsiteX70" fmla="*/ 1589779 w 6055600"/>
                <a:gd name="connsiteY70" fmla="*/ 0 h 6858000"/>
                <a:gd name="connsiteX71" fmla="*/ 1918056 w 6055600"/>
                <a:gd name="connsiteY71" fmla="*/ 0 h 6858000"/>
                <a:gd name="connsiteX72" fmla="*/ 1764243 w 6055600"/>
                <a:gd name="connsiteY72" fmla="*/ 55145 h 6858000"/>
                <a:gd name="connsiteX73" fmla="*/ 1313330 w 6055600"/>
                <a:gd name="connsiteY73" fmla="*/ 274424 h 6858000"/>
                <a:gd name="connsiteX74" fmla="*/ 295673 w 6055600"/>
                <a:gd name="connsiteY74" fmla="*/ 1187630 h 6858000"/>
                <a:gd name="connsiteX75" fmla="*/ 96207 w 6055600"/>
                <a:gd name="connsiteY75" fmla="*/ 1474327 h 6858000"/>
                <a:gd name="connsiteX76" fmla="*/ 0 w 6055600"/>
                <a:gd name="connsiteY76" fmla="*/ 1641460 h 6858000"/>
                <a:gd name="connsiteX77" fmla="*/ 0 w 6055600"/>
                <a:gd name="connsiteY77" fmla="*/ 1224218 h 6858000"/>
                <a:gd name="connsiteX78" fmla="*/ 150937 w 6055600"/>
                <a:gd name="connsiteY78" fmla="*/ 1040975 h 6858000"/>
                <a:gd name="connsiteX79" fmla="*/ 1264907 w 6055600"/>
                <a:gd name="connsiteY79" fmla="*/ 158248 h 6858000"/>
                <a:gd name="connsiteX80" fmla="*/ 1575167 w 6055600"/>
                <a:gd name="connsiteY80" fmla="*/ 567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6055600" h="6858000">
                  <a:moveTo>
                    <a:pt x="0" y="5960220"/>
                  </a:moveTo>
                  <a:lnTo>
                    <a:pt x="36039" y="6002605"/>
                  </a:lnTo>
                  <a:cubicBezTo>
                    <a:pt x="54896" y="6021530"/>
                    <a:pt x="73635" y="6040425"/>
                    <a:pt x="92950" y="6059050"/>
                  </a:cubicBezTo>
                  <a:lnTo>
                    <a:pt x="153706" y="6111427"/>
                  </a:lnTo>
                  <a:cubicBezTo>
                    <a:pt x="173546" y="6129485"/>
                    <a:pt x="195722" y="6144912"/>
                    <a:pt x="216806" y="6161603"/>
                  </a:cubicBezTo>
                  <a:cubicBezTo>
                    <a:pt x="238229" y="6177961"/>
                    <a:pt x="259466" y="6194551"/>
                    <a:pt x="281945" y="6209777"/>
                  </a:cubicBezTo>
                  <a:cubicBezTo>
                    <a:pt x="369940" y="6272709"/>
                    <a:pt x="461791" y="6332004"/>
                    <a:pt x="553337" y="6391500"/>
                  </a:cubicBezTo>
                  <a:lnTo>
                    <a:pt x="690543" y="6481634"/>
                  </a:lnTo>
                  <a:lnTo>
                    <a:pt x="827127" y="6573159"/>
                  </a:lnTo>
                  <a:cubicBezTo>
                    <a:pt x="917674" y="6634511"/>
                    <a:pt x="1007156" y="6697737"/>
                    <a:pt x="1095915" y="6762202"/>
                  </a:cubicBezTo>
                  <a:lnTo>
                    <a:pt x="1224853" y="6858000"/>
                  </a:lnTo>
                  <a:lnTo>
                    <a:pt x="1154072" y="6858000"/>
                  </a:lnTo>
                  <a:lnTo>
                    <a:pt x="1073489" y="6799140"/>
                  </a:lnTo>
                  <a:cubicBezTo>
                    <a:pt x="983882" y="6736908"/>
                    <a:pt x="892851" y="6677125"/>
                    <a:pt x="800175" y="6620441"/>
                  </a:cubicBezTo>
                  <a:cubicBezTo>
                    <a:pt x="615108" y="6506015"/>
                    <a:pt x="422939" y="6407807"/>
                    <a:pt x="231518" y="6299323"/>
                  </a:cubicBezTo>
                  <a:cubicBezTo>
                    <a:pt x="207467" y="6286226"/>
                    <a:pt x="184098" y="6271045"/>
                    <a:pt x="160401" y="6256627"/>
                  </a:cubicBezTo>
                  <a:cubicBezTo>
                    <a:pt x="136809" y="6241811"/>
                    <a:pt x="112558" y="6228518"/>
                    <a:pt x="89697" y="6211916"/>
                  </a:cubicBezTo>
                  <a:lnTo>
                    <a:pt x="20148" y="6163835"/>
                  </a:lnTo>
                  <a:lnTo>
                    <a:pt x="0" y="6147796"/>
                  </a:lnTo>
                  <a:close/>
                  <a:moveTo>
                    <a:pt x="3748345" y="0"/>
                  </a:moveTo>
                  <a:lnTo>
                    <a:pt x="4277792" y="0"/>
                  </a:lnTo>
                  <a:lnTo>
                    <a:pt x="4339531" y="40262"/>
                  </a:lnTo>
                  <a:cubicBezTo>
                    <a:pt x="4386991" y="75346"/>
                    <a:pt x="4432680" y="113353"/>
                    <a:pt x="4476306" y="153922"/>
                  </a:cubicBezTo>
                  <a:cubicBezTo>
                    <a:pt x="4563779" y="234693"/>
                    <a:pt x="4642423" y="325982"/>
                    <a:pt x="4713639" y="422076"/>
                  </a:cubicBezTo>
                  <a:cubicBezTo>
                    <a:pt x="4784481" y="518635"/>
                    <a:pt x="4848552" y="619893"/>
                    <a:pt x="4906991" y="723463"/>
                  </a:cubicBezTo>
                  <a:cubicBezTo>
                    <a:pt x="4965582" y="826932"/>
                    <a:pt x="5019421" y="932243"/>
                    <a:pt x="5070511" y="1037524"/>
                  </a:cubicBezTo>
                  <a:cubicBezTo>
                    <a:pt x="5121871" y="1142738"/>
                    <a:pt x="5170833" y="1248016"/>
                    <a:pt x="5219493" y="1352079"/>
                  </a:cubicBezTo>
                  <a:cubicBezTo>
                    <a:pt x="5268459" y="1455943"/>
                    <a:pt x="5317204" y="1558756"/>
                    <a:pt x="5367779" y="1658945"/>
                  </a:cubicBezTo>
                  <a:lnTo>
                    <a:pt x="5446095" y="1811301"/>
                  </a:lnTo>
                  <a:cubicBezTo>
                    <a:pt x="5472584" y="1862992"/>
                    <a:pt x="5498885" y="1914915"/>
                    <a:pt x="5525115" y="1967103"/>
                  </a:cubicBezTo>
                  <a:cubicBezTo>
                    <a:pt x="5629428" y="2176256"/>
                    <a:pt x="5730254" y="2391411"/>
                    <a:pt x="5816642" y="2618837"/>
                  </a:cubicBezTo>
                  <a:cubicBezTo>
                    <a:pt x="5902562" y="2846137"/>
                    <a:pt x="5974641" y="3086291"/>
                    <a:pt x="6015787" y="3339957"/>
                  </a:cubicBezTo>
                  <a:cubicBezTo>
                    <a:pt x="6036373" y="3466512"/>
                    <a:pt x="6050262" y="3596084"/>
                    <a:pt x="6054206" y="3727239"/>
                  </a:cubicBezTo>
                  <a:cubicBezTo>
                    <a:pt x="6058266" y="3858425"/>
                    <a:pt x="6053460" y="3990915"/>
                    <a:pt x="6039811" y="4122735"/>
                  </a:cubicBezTo>
                  <a:cubicBezTo>
                    <a:pt x="6026397" y="4254618"/>
                    <a:pt x="6002552" y="4385688"/>
                    <a:pt x="5971601" y="4514288"/>
                  </a:cubicBezTo>
                  <a:cubicBezTo>
                    <a:pt x="5963342" y="4546050"/>
                    <a:pt x="5955885" y="4579019"/>
                    <a:pt x="5946751" y="4609838"/>
                  </a:cubicBezTo>
                  <a:lnTo>
                    <a:pt x="5919986" y="4703178"/>
                  </a:lnTo>
                  <a:lnTo>
                    <a:pt x="5890731" y="4795992"/>
                  </a:lnTo>
                  <a:cubicBezTo>
                    <a:pt x="5880825" y="4826888"/>
                    <a:pt x="5869667" y="4857307"/>
                    <a:pt x="5859058" y="4888015"/>
                  </a:cubicBezTo>
                  <a:cubicBezTo>
                    <a:pt x="5772112" y="5132558"/>
                    <a:pt x="5660551" y="5369373"/>
                    <a:pt x="5525053" y="5588449"/>
                  </a:cubicBezTo>
                  <a:cubicBezTo>
                    <a:pt x="5389674" y="5807557"/>
                    <a:pt x="5232835" y="6010440"/>
                    <a:pt x="5058962" y="6189929"/>
                  </a:cubicBezTo>
                  <a:cubicBezTo>
                    <a:pt x="4972125" y="6279771"/>
                    <a:pt x="4880998" y="6363650"/>
                    <a:pt x="4787706" y="6442985"/>
                  </a:cubicBezTo>
                  <a:cubicBezTo>
                    <a:pt x="4693655" y="6521410"/>
                    <a:pt x="4597439" y="6595290"/>
                    <a:pt x="4498686" y="6663678"/>
                  </a:cubicBezTo>
                  <a:cubicBezTo>
                    <a:pt x="4399893" y="6731984"/>
                    <a:pt x="4299240" y="6795191"/>
                    <a:pt x="4197167" y="6854053"/>
                  </a:cubicBezTo>
                  <a:lnTo>
                    <a:pt x="4189720" y="6858000"/>
                  </a:lnTo>
                  <a:lnTo>
                    <a:pt x="3651929" y="6858000"/>
                  </a:lnTo>
                  <a:lnTo>
                    <a:pt x="3789040" y="6778034"/>
                  </a:lnTo>
                  <a:cubicBezTo>
                    <a:pt x="3978462" y="6656931"/>
                    <a:pt x="4162446" y="6525734"/>
                    <a:pt x="4335568" y="6382709"/>
                  </a:cubicBezTo>
                  <a:cubicBezTo>
                    <a:pt x="4422084" y="6310901"/>
                    <a:pt x="4506335" y="6236787"/>
                    <a:pt x="4586923" y="6158577"/>
                  </a:cubicBezTo>
                  <a:cubicBezTo>
                    <a:pt x="4668153" y="6081248"/>
                    <a:pt x="4745649" y="6000086"/>
                    <a:pt x="4819585" y="5915847"/>
                  </a:cubicBezTo>
                  <a:cubicBezTo>
                    <a:pt x="4967573" y="5747401"/>
                    <a:pt x="5101426" y="5566247"/>
                    <a:pt x="5214727" y="5371094"/>
                  </a:cubicBezTo>
                  <a:cubicBezTo>
                    <a:pt x="5327795" y="5175879"/>
                    <a:pt x="5421090" y="4968427"/>
                    <a:pt x="5495409" y="4752778"/>
                  </a:cubicBezTo>
                  <a:cubicBezTo>
                    <a:pt x="5504291" y="4725712"/>
                    <a:pt x="5513872" y="4698834"/>
                    <a:pt x="5522322" y="4671511"/>
                  </a:cubicBezTo>
                  <a:lnTo>
                    <a:pt x="5547631" y="4589675"/>
                  </a:lnTo>
                  <a:lnTo>
                    <a:pt x="5570792" y="4506978"/>
                  </a:lnTo>
                  <a:cubicBezTo>
                    <a:pt x="5578845" y="4479265"/>
                    <a:pt x="5584485" y="4452605"/>
                    <a:pt x="5591541" y="4425334"/>
                  </a:cubicBezTo>
                  <a:cubicBezTo>
                    <a:pt x="5618002" y="4316765"/>
                    <a:pt x="5636850" y="4207148"/>
                    <a:pt x="5649500" y="4097286"/>
                  </a:cubicBezTo>
                  <a:cubicBezTo>
                    <a:pt x="5674602" y="3877368"/>
                    <a:pt x="5668749" y="3656091"/>
                    <a:pt x="5637615" y="3437524"/>
                  </a:cubicBezTo>
                  <a:cubicBezTo>
                    <a:pt x="5605861" y="3218934"/>
                    <a:pt x="5549060" y="3003118"/>
                    <a:pt x="5475454" y="2791575"/>
                  </a:cubicBezTo>
                  <a:cubicBezTo>
                    <a:pt x="5402070" y="2579668"/>
                    <a:pt x="5313111" y="2371656"/>
                    <a:pt x="5217600" y="2164719"/>
                  </a:cubicBezTo>
                  <a:cubicBezTo>
                    <a:pt x="5193627" y="2112994"/>
                    <a:pt x="5169419" y="2061207"/>
                    <a:pt x="5144941" y="2009490"/>
                  </a:cubicBezTo>
                  <a:lnTo>
                    <a:pt x="5070052" y="1851823"/>
                  </a:lnTo>
                  <a:cubicBezTo>
                    <a:pt x="5020031" y="1744421"/>
                    <a:pt x="4972748" y="1636620"/>
                    <a:pt x="4926984" y="1529226"/>
                  </a:cubicBezTo>
                  <a:lnTo>
                    <a:pt x="4790925" y="1209923"/>
                  </a:lnTo>
                  <a:cubicBezTo>
                    <a:pt x="4745458" y="1105158"/>
                    <a:pt x="4699567" y="1001976"/>
                    <a:pt x="4650559" y="902490"/>
                  </a:cubicBezTo>
                  <a:cubicBezTo>
                    <a:pt x="4601243" y="803205"/>
                    <a:pt x="4549606" y="706978"/>
                    <a:pt x="4491930" y="616919"/>
                  </a:cubicBezTo>
                  <a:cubicBezTo>
                    <a:pt x="4434712" y="526559"/>
                    <a:pt x="4372370" y="441762"/>
                    <a:pt x="4302323" y="366083"/>
                  </a:cubicBezTo>
                  <a:cubicBezTo>
                    <a:pt x="4232428" y="290304"/>
                    <a:pt x="4155542" y="222846"/>
                    <a:pt x="4072203" y="164982"/>
                  </a:cubicBezTo>
                  <a:cubicBezTo>
                    <a:pt x="3988864" y="107118"/>
                    <a:pt x="3898693" y="59316"/>
                    <a:pt x="3803964" y="21052"/>
                  </a:cubicBezTo>
                  <a:lnTo>
                    <a:pt x="3768314" y="6826"/>
                  </a:lnTo>
                  <a:close/>
                  <a:moveTo>
                    <a:pt x="1589779" y="0"/>
                  </a:moveTo>
                  <a:lnTo>
                    <a:pt x="1918056" y="0"/>
                  </a:lnTo>
                  <a:lnTo>
                    <a:pt x="1764243" y="55145"/>
                  </a:lnTo>
                  <a:cubicBezTo>
                    <a:pt x="1609764" y="115414"/>
                    <a:pt x="1458840" y="188978"/>
                    <a:pt x="1313330" y="274424"/>
                  </a:cubicBezTo>
                  <a:cubicBezTo>
                    <a:pt x="924625" y="501532"/>
                    <a:pt x="576885" y="817476"/>
                    <a:pt x="295673" y="1187630"/>
                  </a:cubicBezTo>
                  <a:cubicBezTo>
                    <a:pt x="225216" y="1280162"/>
                    <a:pt x="158640" y="1375858"/>
                    <a:pt x="96207" y="1474327"/>
                  </a:cubicBezTo>
                  <a:lnTo>
                    <a:pt x="0" y="1641460"/>
                  </a:lnTo>
                  <a:lnTo>
                    <a:pt x="0" y="1224218"/>
                  </a:lnTo>
                  <a:lnTo>
                    <a:pt x="150937" y="1040975"/>
                  </a:lnTo>
                  <a:cubicBezTo>
                    <a:pt x="478530" y="677729"/>
                    <a:pt x="858178" y="381092"/>
                    <a:pt x="1264907" y="158248"/>
                  </a:cubicBezTo>
                  <a:cubicBezTo>
                    <a:pt x="1366631" y="102619"/>
                    <a:pt x="1470177" y="51760"/>
                    <a:pt x="1575167" y="567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A4DC3-8DCE-13F8-7E16-EFA93BB04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072" y="2421683"/>
            <a:ext cx="4765949" cy="3353476"/>
          </a:xfrm>
        </p:spPr>
        <p:txBody>
          <a:bodyPr anchor="t">
            <a:normAutofit/>
          </a:bodyPr>
          <a:lstStyle/>
          <a:p>
            <a:pPr algn="just"/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Romania parcurile solare sunt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inca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noutate si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reprezinta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piata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plina dezvoltare, cu numeroase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oportunitati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Productia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distributia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energie verde, sustenabila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ofera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viitor sigur in mediul de afaceri. </a:t>
            </a:r>
            <a:endParaRPr lang="en-RO" sz="1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 amplasarea sa din punct de vedere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georgrafic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Romania se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gaseste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intr-o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zona cu acoperire solara buna,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avand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210 zile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insorite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 an;</a:t>
            </a:r>
          </a:p>
          <a:p>
            <a:pPr algn="just"/>
            <a:r>
              <a:rPr lang="ro-RO" sz="1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flux anual de energie solara cuprins intre </a:t>
            </a:r>
            <a:r>
              <a:rPr lang="ro-RO" sz="14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1000 kWh/m2/an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</a:t>
            </a:r>
            <a:r>
              <a:rPr lang="ro-RO" sz="14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1300 kWh/m2/an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Din aceasta cantitate de energie se pot capta intre </a:t>
            </a:r>
            <a:r>
              <a:rPr lang="ro-RO" sz="14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600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</a:t>
            </a:r>
            <a:r>
              <a:rPr lang="ro-RO" sz="14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800 KWh/m2/an.</a:t>
            </a:r>
          </a:p>
          <a:p>
            <a:pPr algn="just"/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langa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beneficiile aduse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protejarii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mediului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inconjurator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energia solara are un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imens de profit daca alegi sa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investesti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aceasta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piata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este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inca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dezvoltare. </a:t>
            </a:r>
            <a:endParaRPr lang="en-RO" sz="1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RO" sz="1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RO" sz="1400" dirty="0">
              <a:solidFill>
                <a:schemeClr val="tx2"/>
              </a:solidFill>
            </a:endParaRPr>
          </a:p>
        </p:txBody>
      </p:sp>
      <p:pic>
        <p:nvPicPr>
          <p:cNvPr id="8" name="Picture 7" descr="A picture containing text, umbrella, accessory, vector graphics&#10;&#10;Description automatically generated">
            <a:extLst>
              <a:ext uri="{FF2B5EF4-FFF2-40B4-BE49-F238E27FC236}">
                <a16:creationId xmlns:a16="http://schemas.microsoft.com/office/drawing/2014/main" id="{3C7DE7C2-7648-2E8A-597F-B12A5D2DA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979" y="1400175"/>
            <a:ext cx="3571876" cy="357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547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F75AD06-DFC4-4B3A-8490-330823D0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C587C93-0840-40DF-96D5-D1F2137E6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52BBC4-2D86-F2F0-0CF5-F1AF9F394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553687"/>
            <a:ext cx="4153091" cy="4571999"/>
          </a:xfrm>
        </p:spPr>
        <p:txBody>
          <a:bodyPr>
            <a:normAutofit/>
          </a:bodyPr>
          <a:lstStyle/>
          <a:p>
            <a:r>
              <a:rPr lang="en-RO" sz="3600" dirty="0">
                <a:solidFill>
                  <a:schemeClr val="tx2"/>
                </a:solidFill>
              </a:rPr>
              <a:t>D</a:t>
            </a:r>
            <a:r>
              <a:rPr lang="en-GB" sz="3600" dirty="0">
                <a:solidFill>
                  <a:schemeClr val="tx2"/>
                </a:solidFill>
              </a:rPr>
              <a:t>e</a:t>
            </a:r>
            <a:r>
              <a:rPr lang="en-RO" sz="3600" dirty="0">
                <a:solidFill>
                  <a:schemeClr val="tx2"/>
                </a:solidFill>
              </a:rPr>
              <a:t>spre noi</a:t>
            </a:r>
            <a:br>
              <a:rPr lang="en-RO" sz="3600" dirty="0">
                <a:solidFill>
                  <a:schemeClr val="tx2"/>
                </a:solidFill>
              </a:rPr>
            </a:br>
            <a:br>
              <a:rPr lang="en-RO" sz="3600" dirty="0">
                <a:solidFill>
                  <a:schemeClr val="tx2"/>
                </a:solidFill>
              </a:rPr>
            </a:br>
            <a:br>
              <a:rPr lang="en-RO" sz="3600" dirty="0">
                <a:solidFill>
                  <a:schemeClr val="tx2"/>
                </a:solidFill>
              </a:rPr>
            </a:br>
            <a:r>
              <a:rPr lang="en-RO" sz="3600" dirty="0">
                <a:solidFill>
                  <a:schemeClr val="tx2"/>
                </a:solidFill>
              </a:rPr>
              <a:t>Misiunea noastra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E02D55A-F529-4B19-BAF9-F63240A7B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3839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0367E3C-3947-493D-9458-5955DB20AE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E8D9785-21DB-4CE6-B138-2999AD6161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3AA5AD5-8F29-4165-8112-305DDDDDD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A4EC0CF-F38F-4D7F-B48D-9A26E814DF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8D506-B8FF-4C0E-F2CA-3F87A30A0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161247"/>
            <a:ext cx="6129528" cy="5304865"/>
          </a:xfrm>
        </p:spPr>
        <p:txBody>
          <a:bodyPr anchor="ctr">
            <a:normAutofit/>
          </a:bodyPr>
          <a:lstStyle/>
          <a:p>
            <a:pPr algn="just"/>
            <a:r>
              <a:rPr lang="ro-RO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W4 Energy Group face parte din grupul MC DAAL, cu o </a:t>
            </a:r>
            <a:r>
              <a:rPr lang="ro-RO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experienta</a:t>
            </a:r>
            <a:r>
              <a:rPr lang="ro-RO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mediul de afaceri de peste 25 de ani. Fondat in 1996 ca o afacere de familie, ascensiunea companiei se reflecta prin consolidarea unui portofoliu vast de proiecte finalizate cu succes. </a:t>
            </a:r>
          </a:p>
          <a:p>
            <a:pPr algn="just"/>
            <a:endParaRPr lang="ro-RO" sz="15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o-RO" sz="15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o-RO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Orientata spre viitor, W4 Energy Group </a:t>
            </a:r>
            <a:r>
              <a:rPr lang="ro-RO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isi</a:t>
            </a:r>
            <a:r>
              <a:rPr lang="ro-RO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propune sa contribuie la economia mondiala si sa lase o natura locuibila </a:t>
            </a:r>
            <a:r>
              <a:rPr lang="ro-RO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generatiilor</a:t>
            </a:r>
            <a:r>
              <a:rPr lang="ro-RO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viitoare, </a:t>
            </a:r>
            <a:r>
              <a:rPr lang="ro-RO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deschizand</a:t>
            </a:r>
            <a:r>
              <a:rPr lang="ro-RO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calea pentru a satisface nevoile energetice ale planetei in care </a:t>
            </a:r>
            <a:r>
              <a:rPr lang="ro-RO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traim</a:t>
            </a:r>
            <a:r>
              <a:rPr lang="ro-RO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resurse curate. Cum facem acest lucru? Prin extinderea </a:t>
            </a:r>
            <a:r>
              <a:rPr lang="ro-RO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utilizarii</a:t>
            </a:r>
            <a:r>
              <a:rPr lang="ro-RO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energiei solare, </a:t>
            </a:r>
            <a:r>
              <a:rPr lang="ro-RO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sustinand</a:t>
            </a:r>
            <a:r>
              <a:rPr lang="ro-RO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viitorul </a:t>
            </a:r>
            <a:r>
              <a:rPr lang="ro-RO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umanitatii</a:t>
            </a:r>
            <a:r>
              <a:rPr lang="ro-RO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noi tehnologii. W4 Energy Group se </a:t>
            </a:r>
            <a:r>
              <a:rPr lang="ro-RO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angajeaza</a:t>
            </a:r>
            <a:r>
              <a:rPr lang="ro-RO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sa-si </a:t>
            </a:r>
            <a:r>
              <a:rPr lang="ro-RO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sustina</a:t>
            </a:r>
            <a:r>
              <a:rPr lang="ro-RO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existenta pentru o lunga perioada de timp ca o </a:t>
            </a:r>
            <a:r>
              <a:rPr lang="ro-RO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organizatie</a:t>
            </a:r>
            <a:r>
              <a:rPr lang="ro-RO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onesta, de </a:t>
            </a:r>
            <a:r>
              <a:rPr lang="ro-RO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incredere</a:t>
            </a:r>
            <a:r>
              <a:rPr lang="ro-RO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cu principii </a:t>
            </a:r>
            <a:r>
              <a:rPr lang="ro-RO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adanc</a:t>
            </a:r>
            <a:r>
              <a:rPr lang="ro-RO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inradacinate</a:t>
            </a:r>
            <a:r>
              <a:rPr lang="ro-RO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protejarea mediului </a:t>
            </a:r>
            <a:r>
              <a:rPr lang="ro-RO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inconjurator</a:t>
            </a:r>
            <a:r>
              <a:rPr lang="ro-RO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prin exploatarea resurselor naturale de energie.  </a:t>
            </a:r>
            <a:endParaRPr lang="en-RO" sz="15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RO" sz="1500" dirty="0">
              <a:solidFill>
                <a:schemeClr val="tx2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7A3A52F-BCB3-444D-9372-EE018B135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535970" y="4114799"/>
            <a:ext cx="3655725" cy="2743201"/>
            <a:chOff x="-305" y="-1"/>
            <a:chExt cx="3832880" cy="287613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1E32C13-DED6-4967-85B8-68DD77103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8DDA515-BC6A-47FB-951E-E1E7928750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97EEFA7-6787-4EC0-8284-6D3D273061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A9621AC-50AB-4B43-896D-78FE571A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89008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9529E9-64E9-9C42-0F14-4143FD970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>
            <a:normAutofit/>
          </a:bodyPr>
          <a:lstStyle/>
          <a:p>
            <a:r>
              <a:rPr lang="en-RO" sz="4000" b="1">
                <a:solidFill>
                  <a:schemeClr val="tx2"/>
                </a:solidFill>
              </a:rPr>
              <a:t>Viziunea noastra</a:t>
            </a:r>
            <a:endParaRPr lang="en-RO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59E08-9196-E880-8BCA-1E0E7096C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628" y="2273720"/>
            <a:ext cx="4818020" cy="3807040"/>
          </a:xfrm>
        </p:spPr>
        <p:txBody>
          <a:bodyPr anchor="t">
            <a:normAutofit/>
          </a:bodyPr>
          <a:lstStyle/>
          <a:p>
            <a:pPr algn="just"/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Business-plan-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nostru pentru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urmatorii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ani 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de a ne dezvolta capacitatea de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productie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prin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constructia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parcuri fotovoltaice cu o capacitate totala de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aprox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o-RO" sz="14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0MW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dupa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cum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urmeaza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endParaRPr lang="en-RO" sz="1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ro-RO" sz="14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 – 4 parcuri</a:t>
            </a:r>
            <a:endParaRPr lang="en-RO" sz="14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ro-RO" sz="14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 – 10 parcuri </a:t>
            </a:r>
            <a:endParaRPr lang="en-RO" sz="14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ro-RO" sz="14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2025 – 20 parcuri</a:t>
            </a:r>
            <a:endParaRPr lang="en-RO" sz="14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ro-RO" sz="14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2026 – 30 parcuri</a:t>
            </a:r>
            <a:endParaRPr lang="en-RO" sz="14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ro-RO" sz="14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2027 – 40 parcuri</a:t>
            </a:r>
          </a:p>
          <a:p>
            <a:pPr marL="457200" lvl="1" indent="0">
              <a:buNone/>
            </a:pPr>
            <a:endParaRPr lang="en-RO" sz="1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mult,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incepand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jumatatea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anului 2023, W4 Energy Group, parte a brandului W4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lanseaza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galeria de </a:t>
            </a:r>
            <a:r>
              <a:rPr lang="ro-RO" sz="14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NFT-uri W4Meta-PantEHTer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iar la debutul anului 2024 va lansa </a:t>
            </a:r>
            <a:r>
              <a:rPr lang="ro-RO" sz="14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W4Token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primul nostru </a:t>
            </a:r>
            <a:r>
              <a:rPr lang="ro-RO" sz="14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token</a:t>
            </a:r>
            <a:r>
              <a:rPr lang="ro-RO" sz="1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energia electrica. </a:t>
            </a:r>
            <a:endParaRPr lang="en-RO" sz="1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RO" sz="14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 descr="Calendar&#10;&#10;Description automatically generated">
            <a:extLst>
              <a:ext uri="{FF2B5EF4-FFF2-40B4-BE49-F238E27FC236}">
                <a16:creationId xmlns:a16="http://schemas.microsoft.com/office/drawing/2014/main" id="{F0702635-9CDD-BBE7-F245-92248D30B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112" y="1626870"/>
            <a:ext cx="3604260" cy="3604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088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440A548-C0D4-4418-940E-EDC2F1D9A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08B267-8CD2-4684-A57B-9F1070769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8FF78B-6998-74DF-DB01-94B342EAF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1072" y="355815"/>
            <a:ext cx="4766330" cy="1454051"/>
          </a:xfrm>
        </p:spPr>
        <p:txBody>
          <a:bodyPr>
            <a:normAutofit/>
          </a:bodyPr>
          <a:lstStyle/>
          <a:p>
            <a:r>
              <a:rPr lang="en-RO" sz="3600" dirty="0">
                <a:solidFill>
                  <a:schemeClr val="tx2"/>
                </a:solidFill>
              </a:rPr>
              <a:t>  </a:t>
            </a:r>
            <a:r>
              <a:rPr lang="en-RO" sz="3600" b="1" dirty="0">
                <a:solidFill>
                  <a:schemeClr val="tx2"/>
                </a:solidFill>
              </a:rPr>
              <a:t>W4 Energy Project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1E5AB36-9328-47E9-95AD-E38AC1C0E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369"/>
            <a:ext cx="6091008" cy="6858000"/>
            <a:chOff x="305" y="-369"/>
            <a:chExt cx="6091008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532450F-A219-4BF5-88FA-A47084237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7007" cy="6858000"/>
            </a:xfrm>
            <a:custGeom>
              <a:avLst/>
              <a:gdLst>
                <a:gd name="connsiteX0" fmla="*/ 1423825 w 6057007"/>
                <a:gd name="connsiteY0" fmla="*/ 0 h 6858000"/>
                <a:gd name="connsiteX1" fmla="*/ 4262456 w 6057007"/>
                <a:gd name="connsiteY1" fmla="*/ 0 h 6858000"/>
                <a:gd name="connsiteX2" fmla="*/ 4371584 w 6057007"/>
                <a:gd name="connsiteY2" fmla="*/ 79625 h 6858000"/>
                <a:gd name="connsiteX3" fmla="*/ 5400299 w 6057007"/>
                <a:gd name="connsiteY3" fmla="*/ 1779691 h 6858000"/>
                <a:gd name="connsiteX4" fmla="*/ 5961759 w 6057007"/>
                <a:gd name="connsiteY4" fmla="*/ 4554903 h 6858000"/>
                <a:gd name="connsiteX5" fmla="*/ 4326541 w 6057007"/>
                <a:gd name="connsiteY5" fmla="*/ 6729688 h 6858000"/>
                <a:gd name="connsiteX6" fmla="*/ 4109121 w 6057007"/>
                <a:gd name="connsiteY6" fmla="*/ 6858000 h 6858000"/>
                <a:gd name="connsiteX7" fmla="*/ 1145358 w 6057007"/>
                <a:gd name="connsiteY7" fmla="*/ 6858000 h 6858000"/>
                <a:gd name="connsiteX8" fmla="*/ 1143587 w 6057007"/>
                <a:gd name="connsiteY8" fmla="*/ 6856705 h 6858000"/>
                <a:gd name="connsiteX9" fmla="*/ 162579 w 6057007"/>
                <a:gd name="connsiteY9" fmla="*/ 6240990 h 6858000"/>
                <a:gd name="connsiteX10" fmla="*/ 0 w 6057007"/>
                <a:gd name="connsiteY10" fmla="*/ 6125553 h 6858000"/>
                <a:gd name="connsiteX11" fmla="*/ 0 w 6057007"/>
                <a:gd name="connsiteY11" fmla="*/ 4670879 h 6858000"/>
                <a:gd name="connsiteX12" fmla="*/ 38388 w 6057007"/>
                <a:gd name="connsiteY12" fmla="*/ 4778792 h 6858000"/>
                <a:gd name="connsiteX13" fmla="*/ 155449 w 6057007"/>
                <a:gd name="connsiteY13" fmla="*/ 5029879 h 6858000"/>
                <a:gd name="connsiteX14" fmla="*/ 411802 w 6057007"/>
                <a:gd name="connsiteY14" fmla="*/ 5399531 h 6858000"/>
                <a:gd name="connsiteX15" fmla="*/ 806388 w 6057007"/>
                <a:gd name="connsiteY15" fmla="*/ 5659633 h 6858000"/>
                <a:gd name="connsiteX16" fmla="*/ 1801512 w 6057007"/>
                <a:gd name="connsiteY16" fmla="*/ 6314010 h 6858000"/>
                <a:gd name="connsiteX17" fmla="*/ 2653483 w 6057007"/>
                <a:gd name="connsiteY17" fmla="*/ 6529898 h 6858000"/>
                <a:gd name="connsiteX18" fmla="*/ 3666486 w 6057007"/>
                <a:gd name="connsiteY18" fmla="*/ 6190615 h 6858000"/>
                <a:gd name="connsiteX19" fmla="*/ 4658657 w 6057007"/>
                <a:gd name="connsiteY19" fmla="*/ 5428179 h 6858000"/>
                <a:gd name="connsiteX20" fmla="*/ 5222967 w 6057007"/>
                <a:gd name="connsiteY20" fmla="*/ 4356944 h 6858000"/>
                <a:gd name="connsiteX21" fmla="*/ 4724795 w 6057007"/>
                <a:gd name="connsiteY21" fmla="*/ 2210416 h 6858000"/>
                <a:gd name="connsiteX22" fmla="*/ 4473185 w 6057007"/>
                <a:gd name="connsiteY22" fmla="*/ 1691554 h 6858000"/>
                <a:gd name="connsiteX23" fmla="*/ 4046677 w 6057007"/>
                <a:gd name="connsiteY23" fmla="*/ 911781 h 6858000"/>
                <a:gd name="connsiteX24" fmla="*/ 3555564 w 6057007"/>
                <a:gd name="connsiteY24" fmla="*/ 585888 h 6858000"/>
                <a:gd name="connsiteX25" fmla="*/ 2405914 w 6057007"/>
                <a:gd name="connsiteY25" fmla="*/ 536282 h 6858000"/>
                <a:gd name="connsiteX26" fmla="*/ 1345719 w 6057007"/>
                <a:gd name="connsiteY26" fmla="*/ 957619 h 6858000"/>
                <a:gd name="connsiteX27" fmla="*/ 73341 w 6057007"/>
                <a:gd name="connsiteY27" fmla="*/ 2571698 h 6858000"/>
                <a:gd name="connsiteX28" fmla="*/ 0 w 6057007"/>
                <a:gd name="connsiteY28" fmla="*/ 2803810 h 6858000"/>
                <a:gd name="connsiteX29" fmla="*/ 0 w 6057007"/>
                <a:gd name="connsiteY29" fmla="*/ 1147591 h 6858000"/>
                <a:gd name="connsiteX30" fmla="*/ 142706 w 6057007"/>
                <a:gd name="connsiteY30" fmla="*/ 968763 h 6858000"/>
                <a:gd name="connsiteX31" fmla="*/ 971831 w 6057007"/>
                <a:gd name="connsiteY31" fmla="*/ 249890 h 6858000"/>
                <a:gd name="connsiteX32" fmla="*/ 1288677 w 6057007"/>
                <a:gd name="connsiteY32" fmla="*/ 6583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057007" h="6858000">
                  <a:moveTo>
                    <a:pt x="1423825" y="0"/>
                  </a:moveTo>
                  <a:lnTo>
                    <a:pt x="4262456" y="0"/>
                  </a:lnTo>
                  <a:lnTo>
                    <a:pt x="4371584" y="79625"/>
                  </a:lnTo>
                  <a:cubicBezTo>
                    <a:pt x="4860533" y="476670"/>
                    <a:pt x="5063885" y="1132812"/>
                    <a:pt x="5400299" y="1779691"/>
                  </a:cubicBezTo>
                  <a:cubicBezTo>
                    <a:pt x="5848849" y="2642194"/>
                    <a:pt x="6244956" y="3497996"/>
                    <a:pt x="5961759" y="4554903"/>
                  </a:cubicBezTo>
                  <a:cubicBezTo>
                    <a:pt x="5691575" y="5563242"/>
                    <a:pt x="5092427" y="6238887"/>
                    <a:pt x="4326541" y="6729688"/>
                  </a:cubicBezTo>
                  <a:lnTo>
                    <a:pt x="4109121" y="6858000"/>
                  </a:lnTo>
                  <a:lnTo>
                    <a:pt x="1145358" y="6858000"/>
                  </a:lnTo>
                  <a:lnTo>
                    <a:pt x="1143587" y="6856705"/>
                  </a:lnTo>
                  <a:cubicBezTo>
                    <a:pt x="699546" y="6541440"/>
                    <a:pt x="399287" y="6392433"/>
                    <a:pt x="162579" y="6240990"/>
                  </a:cubicBezTo>
                  <a:lnTo>
                    <a:pt x="0" y="6125553"/>
                  </a:lnTo>
                  <a:lnTo>
                    <a:pt x="0" y="4670879"/>
                  </a:lnTo>
                  <a:lnTo>
                    <a:pt x="38388" y="4778792"/>
                  </a:lnTo>
                  <a:cubicBezTo>
                    <a:pt x="72793" y="4862402"/>
                    <a:pt x="111802" y="4945953"/>
                    <a:pt x="155449" y="5029879"/>
                  </a:cubicBezTo>
                  <a:cubicBezTo>
                    <a:pt x="273464" y="5256810"/>
                    <a:pt x="351295" y="5344113"/>
                    <a:pt x="411802" y="5399531"/>
                  </a:cubicBezTo>
                  <a:cubicBezTo>
                    <a:pt x="500065" y="5480405"/>
                    <a:pt x="628514" y="5555615"/>
                    <a:pt x="806388" y="5659633"/>
                  </a:cubicBezTo>
                  <a:cubicBezTo>
                    <a:pt x="1044358" y="5798926"/>
                    <a:pt x="1370396" y="5989780"/>
                    <a:pt x="1801512" y="6314010"/>
                  </a:cubicBezTo>
                  <a:cubicBezTo>
                    <a:pt x="2037213" y="6491324"/>
                    <a:pt x="2315885" y="6561958"/>
                    <a:pt x="2653483" y="6529898"/>
                  </a:cubicBezTo>
                  <a:cubicBezTo>
                    <a:pt x="2962383" y="6500529"/>
                    <a:pt x="3312661" y="6383221"/>
                    <a:pt x="3666486" y="6190615"/>
                  </a:cubicBezTo>
                  <a:cubicBezTo>
                    <a:pt x="4083218" y="5963697"/>
                    <a:pt x="4407642" y="5714350"/>
                    <a:pt x="4658657" y="5428179"/>
                  </a:cubicBezTo>
                  <a:cubicBezTo>
                    <a:pt x="4927319" y="5121947"/>
                    <a:pt x="5111907" y="4771422"/>
                    <a:pt x="5222967" y="4356944"/>
                  </a:cubicBezTo>
                  <a:cubicBezTo>
                    <a:pt x="5418167" y="3628447"/>
                    <a:pt x="5139747" y="3007703"/>
                    <a:pt x="4724795" y="2210416"/>
                  </a:cubicBezTo>
                  <a:cubicBezTo>
                    <a:pt x="4631776" y="2031551"/>
                    <a:pt x="4551122" y="1858737"/>
                    <a:pt x="4473185" y="1691554"/>
                  </a:cubicBezTo>
                  <a:cubicBezTo>
                    <a:pt x="4326842" y="1377756"/>
                    <a:pt x="4200559" y="1106810"/>
                    <a:pt x="4046677" y="911781"/>
                  </a:cubicBezTo>
                  <a:cubicBezTo>
                    <a:pt x="3910561" y="739097"/>
                    <a:pt x="3763658" y="641647"/>
                    <a:pt x="3555564" y="585888"/>
                  </a:cubicBezTo>
                  <a:cubicBezTo>
                    <a:pt x="3178534" y="484863"/>
                    <a:pt x="2791842" y="468166"/>
                    <a:pt x="2405914" y="536282"/>
                  </a:cubicBezTo>
                  <a:cubicBezTo>
                    <a:pt x="2032757" y="602054"/>
                    <a:pt x="1676044" y="743871"/>
                    <a:pt x="1345719" y="957619"/>
                  </a:cubicBezTo>
                  <a:cubicBezTo>
                    <a:pt x="762775" y="1334788"/>
                    <a:pt x="318714" y="1900690"/>
                    <a:pt x="73341" y="2571698"/>
                  </a:cubicBezTo>
                  <a:lnTo>
                    <a:pt x="0" y="2803810"/>
                  </a:lnTo>
                  <a:lnTo>
                    <a:pt x="0" y="1147591"/>
                  </a:lnTo>
                  <a:lnTo>
                    <a:pt x="142706" y="968763"/>
                  </a:lnTo>
                  <a:cubicBezTo>
                    <a:pt x="388539" y="688063"/>
                    <a:pt x="668237" y="446316"/>
                    <a:pt x="971831" y="249890"/>
                  </a:cubicBezTo>
                  <a:cubicBezTo>
                    <a:pt x="1074829" y="183240"/>
                    <a:pt x="1180574" y="121805"/>
                    <a:pt x="1288677" y="6583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35AC662-4000-411A-9E33-6A4B6C0FC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91008" cy="6858000"/>
            </a:xfrm>
            <a:custGeom>
              <a:avLst/>
              <a:gdLst>
                <a:gd name="connsiteX0" fmla="*/ 0 w 6091008"/>
                <a:gd name="connsiteY0" fmla="*/ 5476844 h 6858000"/>
                <a:gd name="connsiteX1" fmla="*/ 15220 w 6091008"/>
                <a:gd name="connsiteY1" fmla="*/ 5501668 h 6858000"/>
                <a:gd name="connsiteX2" fmla="*/ 198940 w 6091008"/>
                <a:gd name="connsiteY2" fmla="*/ 5717964 h 6858000"/>
                <a:gd name="connsiteX3" fmla="*/ 251499 w 6091008"/>
                <a:gd name="connsiteY3" fmla="*/ 5763842 h 6858000"/>
                <a:gd name="connsiteX4" fmla="*/ 308460 w 6091008"/>
                <a:gd name="connsiteY4" fmla="*/ 5806337 h 6858000"/>
                <a:gd name="connsiteX5" fmla="*/ 368305 w 6091008"/>
                <a:gd name="connsiteY5" fmla="*/ 5847248 h 6858000"/>
                <a:gd name="connsiteX6" fmla="*/ 430451 w 6091008"/>
                <a:gd name="connsiteY6" fmla="*/ 5887305 h 6858000"/>
                <a:gd name="connsiteX7" fmla="*/ 975811 w 6091008"/>
                <a:gd name="connsiteY7" fmla="*/ 6205653 h 6858000"/>
                <a:gd name="connsiteX8" fmla="*/ 1510250 w 6091008"/>
                <a:gd name="connsiteY8" fmla="*/ 6575390 h 6858000"/>
                <a:gd name="connsiteX9" fmla="*/ 2002437 w 6091008"/>
                <a:gd name="connsiteY9" fmla="*/ 6825029 h 6858000"/>
                <a:gd name="connsiteX10" fmla="*/ 2137670 w 6091008"/>
                <a:gd name="connsiteY10" fmla="*/ 6856874 h 6858000"/>
                <a:gd name="connsiteX11" fmla="*/ 2145778 w 6091008"/>
                <a:gd name="connsiteY11" fmla="*/ 6858000 h 6858000"/>
                <a:gd name="connsiteX12" fmla="*/ 1098858 w 6091008"/>
                <a:gd name="connsiteY12" fmla="*/ 6858000 h 6858000"/>
                <a:gd name="connsiteX13" fmla="*/ 1004166 w 6091008"/>
                <a:gd name="connsiteY13" fmla="*/ 6786858 h 6858000"/>
                <a:gd name="connsiteX14" fmla="*/ 751974 w 6091008"/>
                <a:gd name="connsiteY14" fmla="*/ 6608169 h 6858000"/>
                <a:gd name="connsiteX15" fmla="*/ 623305 w 6091008"/>
                <a:gd name="connsiteY15" fmla="*/ 6522172 h 6858000"/>
                <a:gd name="connsiteX16" fmla="*/ 492346 w 6091008"/>
                <a:gd name="connsiteY16" fmla="*/ 6437477 h 6858000"/>
                <a:gd name="connsiteX17" fmla="*/ 358536 w 6091008"/>
                <a:gd name="connsiteY17" fmla="*/ 6352312 h 6858000"/>
                <a:gd name="connsiteX18" fmla="*/ 290710 w 6091008"/>
                <a:gd name="connsiteY18" fmla="*/ 6308820 h 6858000"/>
                <a:gd name="connsiteX19" fmla="*/ 221792 w 6091008"/>
                <a:gd name="connsiteY19" fmla="*/ 6263122 h 6858000"/>
                <a:gd name="connsiteX20" fmla="*/ 152460 w 6091008"/>
                <a:gd name="connsiteY20" fmla="*/ 6215106 h 6858000"/>
                <a:gd name="connsiteX21" fmla="*/ 83055 w 6091008"/>
                <a:gd name="connsiteY21" fmla="*/ 6163978 h 6858000"/>
                <a:gd name="connsiteX22" fmla="*/ 14161 w 6091008"/>
                <a:gd name="connsiteY22" fmla="*/ 6109014 h 6858000"/>
                <a:gd name="connsiteX23" fmla="*/ 0 w 6091008"/>
                <a:gd name="connsiteY23" fmla="*/ 6096195 h 6858000"/>
                <a:gd name="connsiteX24" fmla="*/ 3707444 w 6091008"/>
                <a:gd name="connsiteY24" fmla="*/ 0 h 6858000"/>
                <a:gd name="connsiteX25" fmla="*/ 4265528 w 6091008"/>
                <a:gd name="connsiteY25" fmla="*/ 0 h 6858000"/>
                <a:gd name="connsiteX26" fmla="*/ 4291472 w 6091008"/>
                <a:gd name="connsiteY26" fmla="*/ 15596 h 6858000"/>
                <a:gd name="connsiteX27" fmla="*/ 4431124 w 6091008"/>
                <a:gd name="connsiteY27" fmla="*/ 119052 h 6858000"/>
                <a:gd name="connsiteX28" fmla="*/ 4899570 w 6091008"/>
                <a:gd name="connsiteY28" fmla="*/ 643769 h 6858000"/>
                <a:gd name="connsiteX29" fmla="*/ 5247925 w 6091008"/>
                <a:gd name="connsiteY29" fmla="*/ 1232134 h 6858000"/>
                <a:gd name="connsiteX30" fmla="*/ 5401234 w 6091008"/>
                <a:gd name="connsiteY30" fmla="*/ 1518442 h 6858000"/>
                <a:gd name="connsiteX31" fmla="*/ 5480921 w 6091008"/>
                <a:gd name="connsiteY31" fmla="*/ 1662114 h 6858000"/>
                <a:gd name="connsiteX32" fmla="*/ 5561804 w 6091008"/>
                <a:gd name="connsiteY32" fmla="*/ 1812436 h 6858000"/>
                <a:gd name="connsiteX33" fmla="*/ 5855037 w 6091008"/>
                <a:gd name="connsiteY33" fmla="*/ 2457716 h 6858000"/>
                <a:gd name="connsiteX34" fmla="*/ 6052254 w 6091008"/>
                <a:gd name="connsiteY34" fmla="*/ 3193699 h 6858000"/>
                <a:gd name="connsiteX35" fmla="*/ 6073151 w 6091008"/>
                <a:gd name="connsiteY35" fmla="*/ 4004612 h 6858000"/>
                <a:gd name="connsiteX36" fmla="*/ 6067309 w 6091008"/>
                <a:gd name="connsiteY36" fmla="*/ 4055890 h 6858000"/>
                <a:gd name="connsiteX37" fmla="*/ 6059979 w 6091008"/>
                <a:gd name="connsiteY37" fmla="*/ 4106917 h 6858000"/>
                <a:gd name="connsiteX38" fmla="*/ 6052371 w 6091008"/>
                <a:gd name="connsiteY38" fmla="*/ 4158016 h 6858000"/>
                <a:gd name="connsiteX39" fmla="*/ 6043434 w 6091008"/>
                <a:gd name="connsiteY39" fmla="*/ 4208759 h 6858000"/>
                <a:gd name="connsiteX40" fmla="*/ 6023229 w 6091008"/>
                <a:gd name="connsiteY40" fmla="*/ 4309769 h 6858000"/>
                <a:gd name="connsiteX41" fmla="*/ 5999922 w 6091008"/>
                <a:gd name="connsiteY41" fmla="*/ 4409799 h 6858000"/>
                <a:gd name="connsiteX42" fmla="*/ 5987157 w 6091008"/>
                <a:gd name="connsiteY42" fmla="*/ 4459369 h 6858000"/>
                <a:gd name="connsiteX43" fmla="*/ 5973731 w 6091008"/>
                <a:gd name="connsiteY43" fmla="*/ 4508027 h 6858000"/>
                <a:gd name="connsiteX44" fmla="*/ 5944653 w 6091008"/>
                <a:gd name="connsiteY44" fmla="*/ 4602538 h 6858000"/>
                <a:gd name="connsiteX45" fmla="*/ 5915334 w 6091008"/>
                <a:gd name="connsiteY45" fmla="*/ 4696982 h 6858000"/>
                <a:gd name="connsiteX46" fmla="*/ 5881786 w 6091008"/>
                <a:gd name="connsiteY46" fmla="*/ 4790295 h 6858000"/>
                <a:gd name="connsiteX47" fmla="*/ 5539609 w 6091008"/>
                <a:gd name="connsiteY47" fmla="*/ 5504511 h 6858000"/>
                <a:gd name="connsiteX48" fmla="*/ 5432400 w 6091008"/>
                <a:gd name="connsiteY48" fmla="*/ 5669348 h 6858000"/>
                <a:gd name="connsiteX49" fmla="*/ 5404330 w 6091008"/>
                <a:gd name="connsiteY49" fmla="*/ 5709372 h 6858000"/>
                <a:gd name="connsiteX50" fmla="*/ 5375525 w 6091008"/>
                <a:gd name="connsiteY50" fmla="*/ 5748757 h 6858000"/>
                <a:gd name="connsiteX51" fmla="*/ 5317831 w 6091008"/>
                <a:gd name="connsiteY51" fmla="*/ 5827355 h 6858000"/>
                <a:gd name="connsiteX52" fmla="*/ 5288208 w 6091008"/>
                <a:gd name="connsiteY52" fmla="*/ 5865932 h 6858000"/>
                <a:gd name="connsiteX53" fmla="*/ 5273251 w 6091008"/>
                <a:gd name="connsiteY53" fmla="*/ 5885035 h 6858000"/>
                <a:gd name="connsiteX54" fmla="*/ 5256656 w 6091008"/>
                <a:gd name="connsiteY54" fmla="*/ 5902520 h 6858000"/>
                <a:gd name="connsiteX55" fmla="*/ 5189858 w 6091008"/>
                <a:gd name="connsiteY55" fmla="*/ 5971616 h 6858000"/>
                <a:gd name="connsiteX56" fmla="*/ 5156287 w 6091008"/>
                <a:gd name="connsiteY56" fmla="*/ 6005600 h 6858000"/>
                <a:gd name="connsiteX57" fmla="*/ 5121598 w 6091008"/>
                <a:gd name="connsiteY57" fmla="*/ 6037962 h 6858000"/>
                <a:gd name="connsiteX58" fmla="*/ 5051798 w 6091008"/>
                <a:gd name="connsiteY58" fmla="*/ 6101838 h 6858000"/>
                <a:gd name="connsiteX59" fmla="*/ 4463594 w 6091008"/>
                <a:gd name="connsiteY59" fmla="*/ 6532280 h 6858000"/>
                <a:gd name="connsiteX60" fmla="*/ 4388637 w 6091008"/>
                <a:gd name="connsiteY60" fmla="*/ 6579169 h 6858000"/>
                <a:gd name="connsiteX61" fmla="*/ 4312856 w 6091008"/>
                <a:gd name="connsiteY61" fmla="*/ 6623337 h 6858000"/>
                <a:gd name="connsiteX62" fmla="*/ 4237558 w 6091008"/>
                <a:gd name="connsiteY62" fmla="*/ 6667632 h 6858000"/>
                <a:gd name="connsiteX63" fmla="*/ 4161774 w 6091008"/>
                <a:gd name="connsiteY63" fmla="*/ 6709883 h 6858000"/>
                <a:gd name="connsiteX64" fmla="*/ 4010448 w 6091008"/>
                <a:gd name="connsiteY64" fmla="*/ 6792981 h 6858000"/>
                <a:gd name="connsiteX65" fmla="*/ 3935163 w 6091008"/>
                <a:gd name="connsiteY65" fmla="*/ 6834338 h 6858000"/>
                <a:gd name="connsiteX66" fmla="*/ 3892887 w 6091008"/>
                <a:gd name="connsiteY66" fmla="*/ 6858000 h 6858000"/>
                <a:gd name="connsiteX67" fmla="*/ 2743942 w 6091008"/>
                <a:gd name="connsiteY67" fmla="*/ 6858000 h 6858000"/>
                <a:gd name="connsiteX68" fmla="*/ 2852577 w 6091008"/>
                <a:gd name="connsiteY68" fmla="*/ 6838910 h 6858000"/>
                <a:gd name="connsiteX69" fmla="*/ 3143255 w 6091008"/>
                <a:gd name="connsiteY69" fmla="*/ 6759775 h 6858000"/>
                <a:gd name="connsiteX70" fmla="*/ 3430899 w 6091008"/>
                <a:gd name="connsiteY70" fmla="*/ 6650056 h 6858000"/>
                <a:gd name="connsiteX71" fmla="*/ 3713289 w 6091008"/>
                <a:gd name="connsiteY71" fmla="*/ 6514054 h 6858000"/>
                <a:gd name="connsiteX72" fmla="*/ 3981228 w 6091008"/>
                <a:gd name="connsiteY72" fmla="*/ 6334878 h 6858000"/>
                <a:gd name="connsiteX73" fmla="*/ 4107885 w 6091008"/>
                <a:gd name="connsiteY73" fmla="*/ 6233689 h 6858000"/>
                <a:gd name="connsiteX74" fmla="*/ 4169795 w 6091008"/>
                <a:gd name="connsiteY74" fmla="*/ 6181389 h 6858000"/>
                <a:gd name="connsiteX75" fmla="*/ 4229189 w 6091008"/>
                <a:gd name="connsiteY75" fmla="*/ 6125914 h 6858000"/>
                <a:gd name="connsiteX76" fmla="*/ 4652064 w 6091008"/>
                <a:gd name="connsiteY76" fmla="*/ 5641457 h 6858000"/>
                <a:gd name="connsiteX77" fmla="*/ 4697555 w 6091008"/>
                <a:gd name="connsiteY77" fmla="*/ 5576516 h 6858000"/>
                <a:gd name="connsiteX78" fmla="*/ 4720492 w 6091008"/>
                <a:gd name="connsiteY78" fmla="*/ 5544537 h 6858000"/>
                <a:gd name="connsiteX79" fmla="*/ 4741922 w 6091008"/>
                <a:gd name="connsiteY79" fmla="*/ 5511420 h 6858000"/>
                <a:gd name="connsiteX80" fmla="*/ 4784179 w 6091008"/>
                <a:gd name="connsiteY80" fmla="*/ 5445022 h 6858000"/>
                <a:gd name="connsiteX81" fmla="*/ 4794796 w 6091008"/>
                <a:gd name="connsiteY81" fmla="*/ 5428584 h 6858000"/>
                <a:gd name="connsiteX82" fmla="*/ 4807173 w 6091008"/>
                <a:gd name="connsiteY82" fmla="*/ 5413795 h 6858000"/>
                <a:gd name="connsiteX83" fmla="*/ 4830010 w 6091008"/>
                <a:gd name="connsiteY83" fmla="*/ 5382674 h 6858000"/>
                <a:gd name="connsiteX84" fmla="*/ 4874298 w 6091008"/>
                <a:gd name="connsiteY84" fmla="*/ 5319323 h 6858000"/>
                <a:gd name="connsiteX85" fmla="*/ 4896484 w 6091008"/>
                <a:gd name="connsiteY85" fmla="*/ 5287734 h 6858000"/>
                <a:gd name="connsiteX86" fmla="*/ 4918019 w 6091008"/>
                <a:gd name="connsiteY86" fmla="*/ 5255673 h 6858000"/>
                <a:gd name="connsiteX87" fmla="*/ 4999238 w 6091008"/>
                <a:gd name="connsiteY87" fmla="*/ 5124058 h 6858000"/>
                <a:gd name="connsiteX88" fmla="*/ 5251271 w 6091008"/>
                <a:gd name="connsiteY88" fmla="*/ 4554965 h 6858000"/>
                <a:gd name="connsiteX89" fmla="*/ 5276136 w 6091008"/>
                <a:gd name="connsiteY89" fmla="*/ 4480521 h 6858000"/>
                <a:gd name="connsiteX90" fmla="*/ 5297442 w 6091008"/>
                <a:gd name="connsiteY90" fmla="*/ 4404389 h 6858000"/>
                <a:gd name="connsiteX91" fmla="*/ 5318953 w 6091008"/>
                <a:gd name="connsiteY91" fmla="*/ 4328458 h 6858000"/>
                <a:gd name="connsiteX92" fmla="*/ 5328684 w 6091008"/>
                <a:gd name="connsiteY92" fmla="*/ 4291175 h 6858000"/>
                <a:gd name="connsiteX93" fmla="*/ 5337470 w 6091008"/>
                <a:gd name="connsiteY93" fmla="*/ 4254522 h 6858000"/>
                <a:gd name="connsiteX94" fmla="*/ 5353277 w 6091008"/>
                <a:gd name="connsiteY94" fmla="*/ 4181038 h 6858000"/>
                <a:gd name="connsiteX95" fmla="*/ 5366762 w 6091008"/>
                <a:gd name="connsiteY95" fmla="*/ 4107520 h 6858000"/>
                <a:gd name="connsiteX96" fmla="*/ 5373105 w 6091008"/>
                <a:gd name="connsiteY96" fmla="*/ 4070802 h 6858000"/>
                <a:gd name="connsiteX97" fmla="*/ 5378288 w 6091008"/>
                <a:gd name="connsiteY97" fmla="*/ 4034066 h 6858000"/>
                <a:gd name="connsiteX98" fmla="*/ 5383471 w 6091008"/>
                <a:gd name="connsiteY98" fmla="*/ 3997331 h 6858000"/>
                <a:gd name="connsiteX99" fmla="*/ 5387373 w 6091008"/>
                <a:gd name="connsiteY99" fmla="*/ 3960547 h 6858000"/>
                <a:gd name="connsiteX100" fmla="*/ 5375699 w 6091008"/>
                <a:gd name="connsiteY100" fmla="*/ 3369810 h 6858000"/>
                <a:gd name="connsiteX101" fmla="*/ 5225695 w 6091008"/>
                <a:gd name="connsiteY101" fmla="*/ 2777923 h 6858000"/>
                <a:gd name="connsiteX102" fmla="*/ 4989893 w 6091008"/>
                <a:gd name="connsiteY102" fmla="*/ 2181595 h 6858000"/>
                <a:gd name="connsiteX103" fmla="*/ 4856777 w 6091008"/>
                <a:gd name="connsiteY103" fmla="*/ 1872581 h 6858000"/>
                <a:gd name="connsiteX104" fmla="*/ 4729367 w 6091008"/>
                <a:gd name="connsiteY104" fmla="*/ 1547581 h 6858000"/>
                <a:gd name="connsiteX105" fmla="*/ 4510575 w 6091008"/>
                <a:gd name="connsiteY105" fmla="*/ 917244 h 6858000"/>
                <a:gd name="connsiteX106" fmla="*/ 4387446 w 6091008"/>
                <a:gd name="connsiteY106" fmla="*/ 626512 h 6858000"/>
                <a:gd name="connsiteX107" fmla="*/ 4227716 w 6091008"/>
                <a:gd name="connsiteY107" fmla="*/ 368510 h 6858000"/>
                <a:gd name="connsiteX108" fmla="*/ 4017774 w 6091008"/>
                <a:gd name="connsiteY108" fmla="*/ 161674 h 6858000"/>
                <a:gd name="connsiteX109" fmla="*/ 3761542 w 6091008"/>
                <a:gd name="connsiteY109" fmla="*/ 19860 h 6858000"/>
                <a:gd name="connsiteX110" fmla="*/ 3727185 w 6091008"/>
                <a:gd name="connsiteY110" fmla="*/ 6533 h 6858000"/>
                <a:gd name="connsiteX111" fmla="*/ 1325680 w 6091008"/>
                <a:gd name="connsiteY111" fmla="*/ 0 h 6858000"/>
                <a:gd name="connsiteX112" fmla="*/ 2347354 w 6091008"/>
                <a:gd name="connsiteY112" fmla="*/ 0 h 6858000"/>
                <a:gd name="connsiteX113" fmla="*/ 2262734 w 6091008"/>
                <a:gd name="connsiteY113" fmla="*/ 20581 h 6858000"/>
                <a:gd name="connsiteX114" fmla="*/ 1969830 w 6091008"/>
                <a:gd name="connsiteY114" fmla="*/ 118108 h 6858000"/>
                <a:gd name="connsiteX115" fmla="*/ 1897367 w 6091008"/>
                <a:gd name="connsiteY115" fmla="*/ 145059 h 6858000"/>
                <a:gd name="connsiteX116" fmla="*/ 1825860 w 6091008"/>
                <a:gd name="connsiteY116" fmla="*/ 175210 h 6858000"/>
                <a:gd name="connsiteX117" fmla="*/ 1754258 w 6091008"/>
                <a:gd name="connsiteY117" fmla="*/ 204746 h 6858000"/>
                <a:gd name="connsiteX118" fmla="*/ 1683442 w 6091008"/>
                <a:gd name="connsiteY118" fmla="*/ 237143 h 6858000"/>
                <a:gd name="connsiteX119" fmla="*/ 1612330 w 6091008"/>
                <a:gd name="connsiteY119" fmla="*/ 268724 h 6858000"/>
                <a:gd name="connsiteX120" fmla="*/ 1542244 w 6091008"/>
                <a:gd name="connsiteY120" fmla="*/ 303229 h 6858000"/>
                <a:gd name="connsiteX121" fmla="*/ 1471990 w 6091008"/>
                <a:gd name="connsiteY121" fmla="*/ 337395 h 6858000"/>
                <a:gd name="connsiteX122" fmla="*/ 1402813 w 6091008"/>
                <a:gd name="connsiteY122" fmla="*/ 374794 h 6858000"/>
                <a:gd name="connsiteX123" fmla="*/ 1333886 w 6091008"/>
                <a:gd name="connsiteY123" fmla="*/ 412702 h 6858000"/>
                <a:gd name="connsiteX124" fmla="*/ 1266278 w 6091008"/>
                <a:gd name="connsiteY124" fmla="*/ 453907 h 6858000"/>
                <a:gd name="connsiteX125" fmla="*/ 1199136 w 6091008"/>
                <a:gd name="connsiteY125" fmla="*/ 496266 h 6858000"/>
                <a:gd name="connsiteX126" fmla="*/ 1182302 w 6091008"/>
                <a:gd name="connsiteY126" fmla="*/ 506917 h 6858000"/>
                <a:gd name="connsiteX127" fmla="*/ 1166009 w 6091008"/>
                <a:gd name="connsiteY127" fmla="*/ 518449 h 6858000"/>
                <a:gd name="connsiteX128" fmla="*/ 1133302 w 6091008"/>
                <a:gd name="connsiteY128" fmla="*/ 541479 h 6858000"/>
                <a:gd name="connsiteX129" fmla="*/ 1067923 w 6091008"/>
                <a:gd name="connsiteY129" fmla="*/ 587403 h 6858000"/>
                <a:gd name="connsiteX130" fmla="*/ 1051509 w 6091008"/>
                <a:gd name="connsiteY130" fmla="*/ 598902 h 6858000"/>
                <a:gd name="connsiteX131" fmla="*/ 1035673 w 6091008"/>
                <a:gd name="connsiteY131" fmla="*/ 611145 h 6858000"/>
                <a:gd name="connsiteX132" fmla="*/ 1003878 w 6091008"/>
                <a:gd name="connsiteY132" fmla="*/ 635598 h 6858000"/>
                <a:gd name="connsiteX133" fmla="*/ 877673 w 6091008"/>
                <a:gd name="connsiteY133" fmla="*/ 735582 h 6858000"/>
                <a:gd name="connsiteX134" fmla="*/ 417533 w 6091008"/>
                <a:gd name="connsiteY134" fmla="*/ 1198720 h 6858000"/>
                <a:gd name="connsiteX135" fmla="*/ 54935 w 6091008"/>
                <a:gd name="connsiteY135" fmla="*/ 1756293 h 6858000"/>
                <a:gd name="connsiteX136" fmla="*/ 17844 w 6091008"/>
                <a:gd name="connsiteY136" fmla="*/ 1831433 h 6858000"/>
                <a:gd name="connsiteX137" fmla="*/ 0 w 6091008"/>
                <a:gd name="connsiteY137" fmla="*/ 1869131 h 6858000"/>
                <a:gd name="connsiteX138" fmla="*/ 0 w 6091008"/>
                <a:gd name="connsiteY138" fmla="*/ 1198550 h 6858000"/>
                <a:gd name="connsiteX139" fmla="*/ 185957 w 6091008"/>
                <a:gd name="connsiteY139" fmla="*/ 961506 h 6858000"/>
                <a:gd name="connsiteX140" fmla="*/ 689746 w 6091008"/>
                <a:gd name="connsiteY140" fmla="*/ 447064 h 6858000"/>
                <a:gd name="connsiteX141" fmla="*/ 827126 w 6091008"/>
                <a:gd name="connsiteY141" fmla="*/ 333881 h 6858000"/>
                <a:gd name="connsiteX142" fmla="*/ 968997 w 6091008"/>
                <a:gd name="connsiteY142" fmla="*/ 228085 h 6858000"/>
                <a:gd name="connsiteX143" fmla="*/ 1004883 w 6091008"/>
                <a:gd name="connsiteY143" fmla="*/ 202373 h 6858000"/>
                <a:gd name="connsiteX144" fmla="*/ 1022826 w 6091008"/>
                <a:gd name="connsiteY144" fmla="*/ 189517 h 6858000"/>
                <a:gd name="connsiteX145" fmla="*/ 1041187 w 6091008"/>
                <a:gd name="connsiteY145" fmla="*/ 177509 h 6858000"/>
                <a:gd name="connsiteX146" fmla="*/ 1114760 w 6091008"/>
                <a:gd name="connsiteY146" fmla="*/ 129512 h 6858000"/>
                <a:gd name="connsiteX147" fmla="*/ 1188498 w 6091008"/>
                <a:gd name="connsiteY147" fmla="*/ 81854 h 6858000"/>
                <a:gd name="connsiteX148" fmla="*/ 1263461 w 6091008"/>
                <a:gd name="connsiteY148" fmla="*/ 3688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</a:cxnLst>
              <a:rect l="l" t="t" r="r" b="b"/>
              <a:pathLst>
                <a:path w="6091008" h="6858000">
                  <a:moveTo>
                    <a:pt x="0" y="5476844"/>
                  </a:moveTo>
                  <a:lnTo>
                    <a:pt x="15220" y="5501668"/>
                  </a:lnTo>
                  <a:cubicBezTo>
                    <a:pt x="69097" y="5585141"/>
                    <a:pt x="130925" y="5654403"/>
                    <a:pt x="198940" y="5717964"/>
                  </a:cubicBezTo>
                  <a:lnTo>
                    <a:pt x="251499" y="5763842"/>
                  </a:lnTo>
                  <a:lnTo>
                    <a:pt x="308460" y="5806337"/>
                  </a:lnTo>
                  <a:cubicBezTo>
                    <a:pt x="326685" y="5820934"/>
                    <a:pt x="348384" y="5833667"/>
                    <a:pt x="368305" y="5847248"/>
                  </a:cubicBezTo>
                  <a:cubicBezTo>
                    <a:pt x="388782" y="5860683"/>
                    <a:pt x="408424" y="5874336"/>
                    <a:pt x="430451" y="5887305"/>
                  </a:cubicBezTo>
                  <a:cubicBezTo>
                    <a:pt x="601703" y="5991186"/>
                    <a:pt x="792871" y="6091279"/>
                    <a:pt x="975811" y="6205653"/>
                  </a:cubicBezTo>
                  <a:cubicBezTo>
                    <a:pt x="1159565" y="6318920"/>
                    <a:pt x="1337666" y="6443625"/>
                    <a:pt x="1510250" y="6575390"/>
                  </a:cubicBezTo>
                  <a:cubicBezTo>
                    <a:pt x="1658997" y="6690317"/>
                    <a:pt x="1824862" y="6774210"/>
                    <a:pt x="2002437" y="6825029"/>
                  </a:cubicBezTo>
                  <a:cubicBezTo>
                    <a:pt x="2046812" y="6837803"/>
                    <a:pt x="2091936" y="6848385"/>
                    <a:pt x="2137670" y="6856874"/>
                  </a:cubicBezTo>
                  <a:lnTo>
                    <a:pt x="2145778" y="6858000"/>
                  </a:lnTo>
                  <a:lnTo>
                    <a:pt x="1098858" y="6858000"/>
                  </a:lnTo>
                  <a:lnTo>
                    <a:pt x="1004166" y="6786858"/>
                  </a:lnTo>
                  <a:cubicBezTo>
                    <a:pt x="920997" y="6725805"/>
                    <a:pt x="837118" y="6666016"/>
                    <a:pt x="751974" y="6608169"/>
                  </a:cubicBezTo>
                  <a:lnTo>
                    <a:pt x="623305" y="6522172"/>
                  </a:lnTo>
                  <a:lnTo>
                    <a:pt x="492346" y="6437477"/>
                  </a:lnTo>
                  <a:lnTo>
                    <a:pt x="358536" y="6352312"/>
                  </a:lnTo>
                  <a:lnTo>
                    <a:pt x="290710" y="6308820"/>
                  </a:lnTo>
                  <a:lnTo>
                    <a:pt x="221792" y="6263122"/>
                  </a:lnTo>
                  <a:cubicBezTo>
                    <a:pt x="198889" y="6248595"/>
                    <a:pt x="175526" y="6231442"/>
                    <a:pt x="152460" y="6215106"/>
                  </a:cubicBezTo>
                  <a:cubicBezTo>
                    <a:pt x="129301" y="6198154"/>
                    <a:pt x="105988" y="6183223"/>
                    <a:pt x="83055" y="6163978"/>
                  </a:cubicBezTo>
                  <a:lnTo>
                    <a:pt x="14161" y="6109014"/>
                  </a:lnTo>
                  <a:lnTo>
                    <a:pt x="0" y="6096195"/>
                  </a:lnTo>
                  <a:close/>
                  <a:moveTo>
                    <a:pt x="3707444" y="0"/>
                  </a:moveTo>
                  <a:lnTo>
                    <a:pt x="4265528" y="0"/>
                  </a:lnTo>
                  <a:lnTo>
                    <a:pt x="4291472" y="15596"/>
                  </a:lnTo>
                  <a:cubicBezTo>
                    <a:pt x="4339292" y="47637"/>
                    <a:pt x="4385917" y="82210"/>
                    <a:pt x="4431124" y="119052"/>
                  </a:cubicBezTo>
                  <a:cubicBezTo>
                    <a:pt x="4612085" y="266897"/>
                    <a:pt x="4766658" y="451392"/>
                    <a:pt x="4899570" y="643769"/>
                  </a:cubicBezTo>
                  <a:cubicBezTo>
                    <a:pt x="5032421" y="836866"/>
                    <a:pt x="5144168" y="1037706"/>
                    <a:pt x="5247925" y="1232134"/>
                  </a:cubicBezTo>
                  <a:cubicBezTo>
                    <a:pt x="5299886" y="1329516"/>
                    <a:pt x="5349860" y="1425631"/>
                    <a:pt x="5401234" y="1518442"/>
                  </a:cubicBezTo>
                  <a:lnTo>
                    <a:pt x="5480921" y="1662114"/>
                  </a:lnTo>
                  <a:cubicBezTo>
                    <a:pt x="5508162" y="1711659"/>
                    <a:pt x="5535098" y="1761858"/>
                    <a:pt x="5561804" y="1812436"/>
                  </a:cubicBezTo>
                  <a:cubicBezTo>
                    <a:pt x="5668394" y="2015131"/>
                    <a:pt x="5769309" y="2228374"/>
                    <a:pt x="5855037" y="2457716"/>
                  </a:cubicBezTo>
                  <a:cubicBezTo>
                    <a:pt x="5940757" y="2686612"/>
                    <a:pt x="6011031" y="2932566"/>
                    <a:pt x="6052254" y="3193699"/>
                  </a:cubicBezTo>
                  <a:cubicBezTo>
                    <a:pt x="6093625" y="3454283"/>
                    <a:pt x="6103924" y="3730828"/>
                    <a:pt x="6073151" y="4004612"/>
                  </a:cubicBezTo>
                  <a:lnTo>
                    <a:pt x="6067309" y="4055890"/>
                  </a:lnTo>
                  <a:cubicBezTo>
                    <a:pt x="6065066" y="4072953"/>
                    <a:pt x="6062462" y="4089919"/>
                    <a:pt x="6059979" y="4106917"/>
                  </a:cubicBezTo>
                  <a:lnTo>
                    <a:pt x="6052371" y="4158016"/>
                  </a:lnTo>
                  <a:cubicBezTo>
                    <a:pt x="6049766" y="4174982"/>
                    <a:pt x="6046401" y="4191890"/>
                    <a:pt x="6043434" y="4208759"/>
                  </a:cubicBezTo>
                  <a:cubicBezTo>
                    <a:pt x="6037102" y="4242536"/>
                    <a:pt x="6031011" y="4276380"/>
                    <a:pt x="6023229" y="4309769"/>
                  </a:cubicBezTo>
                  <a:cubicBezTo>
                    <a:pt x="6015690" y="4343223"/>
                    <a:pt x="6008874" y="4376870"/>
                    <a:pt x="5999922" y="4409799"/>
                  </a:cubicBezTo>
                  <a:lnTo>
                    <a:pt x="5987157" y="4459369"/>
                  </a:lnTo>
                  <a:cubicBezTo>
                    <a:pt x="5982945" y="4476053"/>
                    <a:pt x="5978687" y="4492427"/>
                    <a:pt x="5973731" y="4508027"/>
                  </a:cubicBezTo>
                  <a:lnTo>
                    <a:pt x="5944653" y="4602538"/>
                  </a:lnTo>
                  <a:lnTo>
                    <a:pt x="5915334" y="4696982"/>
                  </a:lnTo>
                  <a:cubicBezTo>
                    <a:pt x="5905346" y="4728457"/>
                    <a:pt x="5892944" y="4759283"/>
                    <a:pt x="5881786" y="4790295"/>
                  </a:cubicBezTo>
                  <a:cubicBezTo>
                    <a:pt x="5791737" y="5038923"/>
                    <a:pt x="5677271" y="5280123"/>
                    <a:pt x="5539609" y="5504511"/>
                  </a:cubicBezTo>
                  <a:lnTo>
                    <a:pt x="5432400" y="5669348"/>
                  </a:lnTo>
                  <a:cubicBezTo>
                    <a:pt x="5423763" y="5683225"/>
                    <a:pt x="5413823" y="5696165"/>
                    <a:pt x="5404330" y="5709372"/>
                  </a:cubicBezTo>
                  <a:lnTo>
                    <a:pt x="5375525" y="5748757"/>
                  </a:lnTo>
                  <a:lnTo>
                    <a:pt x="5317831" y="5827355"/>
                  </a:lnTo>
                  <a:cubicBezTo>
                    <a:pt x="5308217" y="5840529"/>
                    <a:pt x="5298639" y="5853567"/>
                    <a:pt x="5288208" y="5865932"/>
                  </a:cubicBezTo>
                  <a:cubicBezTo>
                    <a:pt x="5283153" y="5872232"/>
                    <a:pt x="5278509" y="5878936"/>
                    <a:pt x="5273251" y="5885035"/>
                  </a:cubicBezTo>
                  <a:cubicBezTo>
                    <a:pt x="5267908" y="5890963"/>
                    <a:pt x="5262120" y="5896624"/>
                    <a:pt x="5256656" y="5902520"/>
                  </a:cubicBezTo>
                  <a:lnTo>
                    <a:pt x="5189858" y="5971616"/>
                  </a:lnTo>
                  <a:cubicBezTo>
                    <a:pt x="5178681" y="5982899"/>
                    <a:pt x="5167959" y="5994892"/>
                    <a:pt x="5156287" y="6005600"/>
                  </a:cubicBezTo>
                  <a:lnTo>
                    <a:pt x="5121598" y="6037962"/>
                  </a:lnTo>
                  <a:lnTo>
                    <a:pt x="5051798" y="6101838"/>
                  </a:lnTo>
                  <a:cubicBezTo>
                    <a:pt x="4864110" y="6268956"/>
                    <a:pt x="4663874" y="6407541"/>
                    <a:pt x="4463594" y="6532280"/>
                  </a:cubicBezTo>
                  <a:cubicBezTo>
                    <a:pt x="4438472" y="6547774"/>
                    <a:pt x="4413434" y="6563439"/>
                    <a:pt x="4388637" y="6579169"/>
                  </a:cubicBezTo>
                  <a:lnTo>
                    <a:pt x="4312856" y="6623337"/>
                  </a:lnTo>
                  <a:lnTo>
                    <a:pt x="4237558" y="6667632"/>
                  </a:lnTo>
                  <a:cubicBezTo>
                    <a:pt x="4212548" y="6682715"/>
                    <a:pt x="4186842" y="6695553"/>
                    <a:pt x="4161774" y="6709883"/>
                  </a:cubicBezTo>
                  <a:cubicBezTo>
                    <a:pt x="4111167" y="6737392"/>
                    <a:pt x="4061123" y="6766670"/>
                    <a:pt x="4010448" y="6792981"/>
                  </a:cubicBezTo>
                  <a:cubicBezTo>
                    <a:pt x="3985322" y="6806562"/>
                    <a:pt x="3960037" y="6820248"/>
                    <a:pt x="3935163" y="6834338"/>
                  </a:cubicBezTo>
                  <a:lnTo>
                    <a:pt x="3892887" y="6858000"/>
                  </a:lnTo>
                  <a:lnTo>
                    <a:pt x="2743942" y="6858000"/>
                  </a:lnTo>
                  <a:lnTo>
                    <a:pt x="2852577" y="6838910"/>
                  </a:lnTo>
                  <a:cubicBezTo>
                    <a:pt x="2949686" y="6818527"/>
                    <a:pt x="3046805" y="6791706"/>
                    <a:pt x="3143255" y="6759775"/>
                  </a:cubicBezTo>
                  <a:cubicBezTo>
                    <a:pt x="3239807" y="6727945"/>
                    <a:pt x="3335416" y="6689975"/>
                    <a:pt x="3430899" y="6650056"/>
                  </a:cubicBezTo>
                  <a:cubicBezTo>
                    <a:pt x="3526299" y="6609969"/>
                    <a:pt x="3621242" y="6565786"/>
                    <a:pt x="3713289" y="6514054"/>
                  </a:cubicBezTo>
                  <a:cubicBezTo>
                    <a:pt x="3805137" y="6460650"/>
                    <a:pt x="3895762" y="6401178"/>
                    <a:pt x="3981228" y="6334878"/>
                  </a:cubicBezTo>
                  <a:cubicBezTo>
                    <a:pt x="4024934" y="6303166"/>
                    <a:pt x="4066572" y="6268544"/>
                    <a:pt x="4107885" y="6233689"/>
                  </a:cubicBezTo>
                  <a:cubicBezTo>
                    <a:pt x="4128602" y="6216277"/>
                    <a:pt x="4149365" y="6199173"/>
                    <a:pt x="4169795" y="6181389"/>
                  </a:cubicBezTo>
                  <a:cubicBezTo>
                    <a:pt x="4189729" y="6163032"/>
                    <a:pt x="4209542" y="6144643"/>
                    <a:pt x="4229189" y="6125914"/>
                  </a:cubicBezTo>
                  <a:cubicBezTo>
                    <a:pt x="4387326" y="5978255"/>
                    <a:pt x="4528049" y="5812977"/>
                    <a:pt x="4652064" y="5641457"/>
                  </a:cubicBezTo>
                  <a:lnTo>
                    <a:pt x="4697555" y="5576516"/>
                  </a:lnTo>
                  <a:lnTo>
                    <a:pt x="4720492" y="5544537"/>
                  </a:lnTo>
                  <a:cubicBezTo>
                    <a:pt x="4728246" y="5533956"/>
                    <a:pt x="4734819" y="5522469"/>
                    <a:pt x="4741922" y="5511420"/>
                  </a:cubicBezTo>
                  <a:lnTo>
                    <a:pt x="4784179" y="5445022"/>
                  </a:lnTo>
                  <a:cubicBezTo>
                    <a:pt x="4787730" y="5439497"/>
                    <a:pt x="4791161" y="5433940"/>
                    <a:pt x="4794796" y="5428584"/>
                  </a:cubicBezTo>
                  <a:cubicBezTo>
                    <a:pt x="4798637" y="5423432"/>
                    <a:pt x="4803091" y="5418884"/>
                    <a:pt x="4807173" y="5413795"/>
                  </a:cubicBezTo>
                  <a:cubicBezTo>
                    <a:pt x="4815384" y="5403926"/>
                    <a:pt x="4822656" y="5393214"/>
                    <a:pt x="4830010" y="5382674"/>
                  </a:cubicBezTo>
                  <a:lnTo>
                    <a:pt x="4874298" y="5319323"/>
                  </a:lnTo>
                  <a:lnTo>
                    <a:pt x="4896484" y="5287734"/>
                  </a:lnTo>
                  <a:cubicBezTo>
                    <a:pt x="4903839" y="5277191"/>
                    <a:pt x="4911520" y="5266885"/>
                    <a:pt x="4918019" y="5255673"/>
                  </a:cubicBezTo>
                  <a:lnTo>
                    <a:pt x="4999238" y="5124058"/>
                  </a:lnTo>
                  <a:cubicBezTo>
                    <a:pt x="5102559" y="4945225"/>
                    <a:pt x="5185787" y="4753943"/>
                    <a:pt x="5251271" y="4554965"/>
                  </a:cubicBezTo>
                  <a:cubicBezTo>
                    <a:pt x="5259371" y="4530051"/>
                    <a:pt x="5268846" y="4505799"/>
                    <a:pt x="5276136" y="4480521"/>
                  </a:cubicBezTo>
                  <a:lnTo>
                    <a:pt x="5297442" y="4404389"/>
                  </a:lnTo>
                  <a:lnTo>
                    <a:pt x="5318953" y="4328458"/>
                  </a:lnTo>
                  <a:cubicBezTo>
                    <a:pt x="5322895" y="4315679"/>
                    <a:pt x="5325929" y="4303390"/>
                    <a:pt x="5328684" y="4291175"/>
                  </a:cubicBezTo>
                  <a:lnTo>
                    <a:pt x="5337470" y="4254522"/>
                  </a:lnTo>
                  <a:cubicBezTo>
                    <a:pt x="5343899" y="4230045"/>
                    <a:pt x="5348129" y="4205565"/>
                    <a:pt x="5353277" y="4181038"/>
                  </a:cubicBezTo>
                  <a:cubicBezTo>
                    <a:pt x="5358786" y="4156608"/>
                    <a:pt x="5362533" y="4132000"/>
                    <a:pt x="5366762" y="4107520"/>
                  </a:cubicBezTo>
                  <a:cubicBezTo>
                    <a:pt x="5368877" y="4095280"/>
                    <a:pt x="5371390" y="4083000"/>
                    <a:pt x="5373105" y="4070802"/>
                  </a:cubicBezTo>
                  <a:lnTo>
                    <a:pt x="5378288" y="4034066"/>
                  </a:lnTo>
                  <a:lnTo>
                    <a:pt x="5383471" y="3997331"/>
                  </a:lnTo>
                  <a:lnTo>
                    <a:pt x="5387373" y="3960547"/>
                  </a:lnTo>
                  <a:cubicBezTo>
                    <a:pt x="5408513" y="3764258"/>
                    <a:pt x="5404752" y="3567184"/>
                    <a:pt x="5375699" y="3369810"/>
                  </a:cubicBezTo>
                  <a:cubicBezTo>
                    <a:pt x="5347044" y="3172396"/>
                    <a:pt x="5293473" y="2975222"/>
                    <a:pt x="5225695" y="2777923"/>
                  </a:cubicBezTo>
                  <a:cubicBezTo>
                    <a:pt x="5157675" y="2580560"/>
                    <a:pt x="5075729" y="2382997"/>
                    <a:pt x="4989893" y="2181595"/>
                  </a:cubicBezTo>
                  <a:lnTo>
                    <a:pt x="4856777" y="1872581"/>
                  </a:lnTo>
                  <a:cubicBezTo>
                    <a:pt x="4811108" y="1763784"/>
                    <a:pt x="4768691" y="1655416"/>
                    <a:pt x="4729367" y="1547581"/>
                  </a:cubicBezTo>
                  <a:cubicBezTo>
                    <a:pt x="4650320" y="1331954"/>
                    <a:pt x="4585048" y="1118545"/>
                    <a:pt x="4510575" y="917244"/>
                  </a:cubicBezTo>
                  <a:cubicBezTo>
                    <a:pt x="4473339" y="816594"/>
                    <a:pt x="4433491" y="718925"/>
                    <a:pt x="4387446" y="626512"/>
                  </a:cubicBezTo>
                  <a:cubicBezTo>
                    <a:pt x="4341559" y="533993"/>
                    <a:pt x="4289352" y="446701"/>
                    <a:pt x="4227716" y="368510"/>
                  </a:cubicBezTo>
                  <a:cubicBezTo>
                    <a:pt x="4166554" y="290006"/>
                    <a:pt x="4096194" y="220222"/>
                    <a:pt x="4017774" y="161674"/>
                  </a:cubicBezTo>
                  <a:cubicBezTo>
                    <a:pt x="3939391" y="102989"/>
                    <a:pt x="3853034" y="55709"/>
                    <a:pt x="3761542" y="19860"/>
                  </a:cubicBezTo>
                  <a:lnTo>
                    <a:pt x="3727185" y="6533"/>
                  </a:lnTo>
                  <a:close/>
                  <a:moveTo>
                    <a:pt x="1325680" y="0"/>
                  </a:moveTo>
                  <a:lnTo>
                    <a:pt x="2347354" y="0"/>
                  </a:lnTo>
                  <a:lnTo>
                    <a:pt x="2262734" y="20581"/>
                  </a:lnTo>
                  <a:cubicBezTo>
                    <a:pt x="2164073" y="49233"/>
                    <a:pt x="2066423" y="82020"/>
                    <a:pt x="1969830" y="118108"/>
                  </a:cubicBezTo>
                  <a:cubicBezTo>
                    <a:pt x="1945675" y="127092"/>
                    <a:pt x="1921391" y="135598"/>
                    <a:pt x="1897367" y="145059"/>
                  </a:cubicBezTo>
                  <a:cubicBezTo>
                    <a:pt x="1873522" y="155302"/>
                    <a:pt x="1849679" y="165546"/>
                    <a:pt x="1825860" y="175210"/>
                  </a:cubicBezTo>
                  <a:lnTo>
                    <a:pt x="1754258" y="204746"/>
                  </a:lnTo>
                  <a:lnTo>
                    <a:pt x="1683442" y="237143"/>
                  </a:lnTo>
                  <a:cubicBezTo>
                    <a:pt x="1659851" y="247896"/>
                    <a:pt x="1636127" y="258172"/>
                    <a:pt x="1612330" y="268724"/>
                  </a:cubicBezTo>
                  <a:lnTo>
                    <a:pt x="1542244" y="303229"/>
                  </a:lnTo>
                  <a:lnTo>
                    <a:pt x="1471990" y="337395"/>
                  </a:lnTo>
                  <a:cubicBezTo>
                    <a:pt x="1448660" y="349103"/>
                    <a:pt x="1425927" y="362441"/>
                    <a:pt x="1402813" y="374794"/>
                  </a:cubicBezTo>
                  <a:lnTo>
                    <a:pt x="1333886" y="412702"/>
                  </a:lnTo>
                  <a:cubicBezTo>
                    <a:pt x="1310940" y="425394"/>
                    <a:pt x="1288842" y="440228"/>
                    <a:pt x="1266278" y="453907"/>
                  </a:cubicBezTo>
                  <a:lnTo>
                    <a:pt x="1199136" y="496266"/>
                  </a:lnTo>
                  <a:lnTo>
                    <a:pt x="1182302" y="506917"/>
                  </a:lnTo>
                  <a:lnTo>
                    <a:pt x="1166009" y="518449"/>
                  </a:lnTo>
                  <a:lnTo>
                    <a:pt x="1133302" y="541479"/>
                  </a:lnTo>
                  <a:lnTo>
                    <a:pt x="1067923" y="587403"/>
                  </a:lnTo>
                  <a:lnTo>
                    <a:pt x="1051509" y="598902"/>
                  </a:lnTo>
                  <a:lnTo>
                    <a:pt x="1035673" y="611145"/>
                  </a:lnTo>
                  <a:lnTo>
                    <a:pt x="1003878" y="635598"/>
                  </a:lnTo>
                  <a:cubicBezTo>
                    <a:pt x="961473" y="668248"/>
                    <a:pt x="918407" y="699983"/>
                    <a:pt x="877673" y="735582"/>
                  </a:cubicBezTo>
                  <a:cubicBezTo>
                    <a:pt x="711850" y="872792"/>
                    <a:pt x="555901" y="1026776"/>
                    <a:pt x="417533" y="1198720"/>
                  </a:cubicBezTo>
                  <a:cubicBezTo>
                    <a:pt x="278999" y="1370325"/>
                    <a:pt x="156917" y="1557820"/>
                    <a:pt x="54935" y="1756293"/>
                  </a:cubicBezTo>
                  <a:lnTo>
                    <a:pt x="17844" y="1831433"/>
                  </a:lnTo>
                  <a:lnTo>
                    <a:pt x="0" y="1869131"/>
                  </a:lnTo>
                  <a:lnTo>
                    <a:pt x="0" y="1198550"/>
                  </a:lnTo>
                  <a:lnTo>
                    <a:pt x="185957" y="961506"/>
                  </a:lnTo>
                  <a:cubicBezTo>
                    <a:pt x="342426" y="776600"/>
                    <a:pt x="509755" y="602849"/>
                    <a:pt x="689746" y="447064"/>
                  </a:cubicBezTo>
                  <a:cubicBezTo>
                    <a:pt x="733932" y="406795"/>
                    <a:pt x="780859" y="370795"/>
                    <a:pt x="827126" y="333881"/>
                  </a:cubicBezTo>
                  <a:cubicBezTo>
                    <a:pt x="872886" y="295949"/>
                    <a:pt x="921195" y="262526"/>
                    <a:pt x="968997" y="228085"/>
                  </a:cubicBezTo>
                  <a:lnTo>
                    <a:pt x="1004883" y="202373"/>
                  </a:lnTo>
                  <a:lnTo>
                    <a:pt x="1022826" y="189517"/>
                  </a:lnTo>
                  <a:lnTo>
                    <a:pt x="1041187" y="177509"/>
                  </a:lnTo>
                  <a:lnTo>
                    <a:pt x="1114760" y="129512"/>
                  </a:lnTo>
                  <a:cubicBezTo>
                    <a:pt x="1139435" y="113750"/>
                    <a:pt x="1163439" y="96630"/>
                    <a:pt x="1188498" y="81854"/>
                  </a:cubicBezTo>
                  <a:lnTo>
                    <a:pt x="1263461" y="36880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01D44A9-1D51-461B-A228-06F6C500B0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5600" cy="6858000"/>
            </a:xfrm>
            <a:custGeom>
              <a:avLst/>
              <a:gdLst>
                <a:gd name="connsiteX0" fmla="*/ 0 w 6055600"/>
                <a:gd name="connsiteY0" fmla="*/ 5960220 h 6858000"/>
                <a:gd name="connsiteX1" fmla="*/ 36039 w 6055600"/>
                <a:gd name="connsiteY1" fmla="*/ 6002605 h 6858000"/>
                <a:gd name="connsiteX2" fmla="*/ 92950 w 6055600"/>
                <a:gd name="connsiteY2" fmla="*/ 6059050 h 6858000"/>
                <a:gd name="connsiteX3" fmla="*/ 153706 w 6055600"/>
                <a:gd name="connsiteY3" fmla="*/ 6111427 h 6858000"/>
                <a:gd name="connsiteX4" fmla="*/ 216806 w 6055600"/>
                <a:gd name="connsiteY4" fmla="*/ 6161603 h 6858000"/>
                <a:gd name="connsiteX5" fmla="*/ 281945 w 6055600"/>
                <a:gd name="connsiteY5" fmla="*/ 6209777 h 6858000"/>
                <a:gd name="connsiteX6" fmla="*/ 553337 w 6055600"/>
                <a:gd name="connsiteY6" fmla="*/ 6391500 h 6858000"/>
                <a:gd name="connsiteX7" fmla="*/ 690543 w 6055600"/>
                <a:gd name="connsiteY7" fmla="*/ 6481634 h 6858000"/>
                <a:gd name="connsiteX8" fmla="*/ 827127 w 6055600"/>
                <a:gd name="connsiteY8" fmla="*/ 6573159 h 6858000"/>
                <a:gd name="connsiteX9" fmla="*/ 1095915 w 6055600"/>
                <a:gd name="connsiteY9" fmla="*/ 6762202 h 6858000"/>
                <a:gd name="connsiteX10" fmla="*/ 1224853 w 6055600"/>
                <a:gd name="connsiteY10" fmla="*/ 6858000 h 6858000"/>
                <a:gd name="connsiteX11" fmla="*/ 1154072 w 6055600"/>
                <a:gd name="connsiteY11" fmla="*/ 6858000 h 6858000"/>
                <a:gd name="connsiteX12" fmla="*/ 1073489 w 6055600"/>
                <a:gd name="connsiteY12" fmla="*/ 6799140 h 6858000"/>
                <a:gd name="connsiteX13" fmla="*/ 800175 w 6055600"/>
                <a:gd name="connsiteY13" fmla="*/ 6620441 h 6858000"/>
                <a:gd name="connsiteX14" fmla="*/ 231518 w 6055600"/>
                <a:gd name="connsiteY14" fmla="*/ 6299323 h 6858000"/>
                <a:gd name="connsiteX15" fmla="*/ 160401 w 6055600"/>
                <a:gd name="connsiteY15" fmla="*/ 6256627 h 6858000"/>
                <a:gd name="connsiteX16" fmla="*/ 89697 w 6055600"/>
                <a:gd name="connsiteY16" fmla="*/ 6211916 h 6858000"/>
                <a:gd name="connsiteX17" fmla="*/ 20148 w 6055600"/>
                <a:gd name="connsiteY17" fmla="*/ 6163835 h 6858000"/>
                <a:gd name="connsiteX18" fmla="*/ 0 w 6055600"/>
                <a:gd name="connsiteY18" fmla="*/ 6147796 h 6858000"/>
                <a:gd name="connsiteX19" fmla="*/ 3748345 w 6055600"/>
                <a:gd name="connsiteY19" fmla="*/ 0 h 6858000"/>
                <a:gd name="connsiteX20" fmla="*/ 4277792 w 6055600"/>
                <a:gd name="connsiteY20" fmla="*/ 0 h 6858000"/>
                <a:gd name="connsiteX21" fmla="*/ 4339531 w 6055600"/>
                <a:gd name="connsiteY21" fmla="*/ 40262 h 6858000"/>
                <a:gd name="connsiteX22" fmla="*/ 4476306 w 6055600"/>
                <a:gd name="connsiteY22" fmla="*/ 153922 h 6858000"/>
                <a:gd name="connsiteX23" fmla="*/ 4713639 w 6055600"/>
                <a:gd name="connsiteY23" fmla="*/ 422076 h 6858000"/>
                <a:gd name="connsiteX24" fmla="*/ 4906991 w 6055600"/>
                <a:gd name="connsiteY24" fmla="*/ 723463 h 6858000"/>
                <a:gd name="connsiteX25" fmla="*/ 5070511 w 6055600"/>
                <a:gd name="connsiteY25" fmla="*/ 1037524 h 6858000"/>
                <a:gd name="connsiteX26" fmla="*/ 5219493 w 6055600"/>
                <a:gd name="connsiteY26" fmla="*/ 1352079 h 6858000"/>
                <a:gd name="connsiteX27" fmla="*/ 5367779 w 6055600"/>
                <a:gd name="connsiteY27" fmla="*/ 1658945 h 6858000"/>
                <a:gd name="connsiteX28" fmla="*/ 5446095 w 6055600"/>
                <a:gd name="connsiteY28" fmla="*/ 1811301 h 6858000"/>
                <a:gd name="connsiteX29" fmla="*/ 5525115 w 6055600"/>
                <a:gd name="connsiteY29" fmla="*/ 1967103 h 6858000"/>
                <a:gd name="connsiteX30" fmla="*/ 5816642 w 6055600"/>
                <a:gd name="connsiteY30" fmla="*/ 2618837 h 6858000"/>
                <a:gd name="connsiteX31" fmla="*/ 6015787 w 6055600"/>
                <a:gd name="connsiteY31" fmla="*/ 3339957 h 6858000"/>
                <a:gd name="connsiteX32" fmla="*/ 6054206 w 6055600"/>
                <a:gd name="connsiteY32" fmla="*/ 3727239 h 6858000"/>
                <a:gd name="connsiteX33" fmla="*/ 6039811 w 6055600"/>
                <a:gd name="connsiteY33" fmla="*/ 4122735 h 6858000"/>
                <a:gd name="connsiteX34" fmla="*/ 5971601 w 6055600"/>
                <a:gd name="connsiteY34" fmla="*/ 4514288 h 6858000"/>
                <a:gd name="connsiteX35" fmla="*/ 5946751 w 6055600"/>
                <a:gd name="connsiteY35" fmla="*/ 4609838 h 6858000"/>
                <a:gd name="connsiteX36" fmla="*/ 5919986 w 6055600"/>
                <a:gd name="connsiteY36" fmla="*/ 4703178 h 6858000"/>
                <a:gd name="connsiteX37" fmla="*/ 5890731 w 6055600"/>
                <a:gd name="connsiteY37" fmla="*/ 4795992 h 6858000"/>
                <a:gd name="connsiteX38" fmla="*/ 5859058 w 6055600"/>
                <a:gd name="connsiteY38" fmla="*/ 4888015 h 6858000"/>
                <a:gd name="connsiteX39" fmla="*/ 5525053 w 6055600"/>
                <a:gd name="connsiteY39" fmla="*/ 5588449 h 6858000"/>
                <a:gd name="connsiteX40" fmla="*/ 5058962 w 6055600"/>
                <a:gd name="connsiteY40" fmla="*/ 6189929 h 6858000"/>
                <a:gd name="connsiteX41" fmla="*/ 4787706 w 6055600"/>
                <a:gd name="connsiteY41" fmla="*/ 6442985 h 6858000"/>
                <a:gd name="connsiteX42" fmla="*/ 4498686 w 6055600"/>
                <a:gd name="connsiteY42" fmla="*/ 6663678 h 6858000"/>
                <a:gd name="connsiteX43" fmla="*/ 4197167 w 6055600"/>
                <a:gd name="connsiteY43" fmla="*/ 6854053 h 6858000"/>
                <a:gd name="connsiteX44" fmla="*/ 4189720 w 6055600"/>
                <a:gd name="connsiteY44" fmla="*/ 6858000 h 6858000"/>
                <a:gd name="connsiteX45" fmla="*/ 3651929 w 6055600"/>
                <a:gd name="connsiteY45" fmla="*/ 6858000 h 6858000"/>
                <a:gd name="connsiteX46" fmla="*/ 3789040 w 6055600"/>
                <a:gd name="connsiteY46" fmla="*/ 6778034 h 6858000"/>
                <a:gd name="connsiteX47" fmla="*/ 4335568 w 6055600"/>
                <a:gd name="connsiteY47" fmla="*/ 6382709 h 6858000"/>
                <a:gd name="connsiteX48" fmla="*/ 4586923 w 6055600"/>
                <a:gd name="connsiteY48" fmla="*/ 6158577 h 6858000"/>
                <a:gd name="connsiteX49" fmla="*/ 4819585 w 6055600"/>
                <a:gd name="connsiteY49" fmla="*/ 5915847 h 6858000"/>
                <a:gd name="connsiteX50" fmla="*/ 5214727 w 6055600"/>
                <a:gd name="connsiteY50" fmla="*/ 5371094 h 6858000"/>
                <a:gd name="connsiteX51" fmla="*/ 5495409 w 6055600"/>
                <a:gd name="connsiteY51" fmla="*/ 4752778 h 6858000"/>
                <a:gd name="connsiteX52" fmla="*/ 5522322 w 6055600"/>
                <a:gd name="connsiteY52" fmla="*/ 4671511 h 6858000"/>
                <a:gd name="connsiteX53" fmla="*/ 5547631 w 6055600"/>
                <a:gd name="connsiteY53" fmla="*/ 4589675 h 6858000"/>
                <a:gd name="connsiteX54" fmla="*/ 5570792 w 6055600"/>
                <a:gd name="connsiteY54" fmla="*/ 4506978 h 6858000"/>
                <a:gd name="connsiteX55" fmla="*/ 5591541 w 6055600"/>
                <a:gd name="connsiteY55" fmla="*/ 4425334 h 6858000"/>
                <a:gd name="connsiteX56" fmla="*/ 5649500 w 6055600"/>
                <a:gd name="connsiteY56" fmla="*/ 4097286 h 6858000"/>
                <a:gd name="connsiteX57" fmla="*/ 5637615 w 6055600"/>
                <a:gd name="connsiteY57" fmla="*/ 3437524 h 6858000"/>
                <a:gd name="connsiteX58" fmla="*/ 5475454 w 6055600"/>
                <a:gd name="connsiteY58" fmla="*/ 2791575 h 6858000"/>
                <a:gd name="connsiteX59" fmla="*/ 5217600 w 6055600"/>
                <a:gd name="connsiteY59" fmla="*/ 2164719 h 6858000"/>
                <a:gd name="connsiteX60" fmla="*/ 5144941 w 6055600"/>
                <a:gd name="connsiteY60" fmla="*/ 2009490 h 6858000"/>
                <a:gd name="connsiteX61" fmla="*/ 5070052 w 6055600"/>
                <a:gd name="connsiteY61" fmla="*/ 1851823 h 6858000"/>
                <a:gd name="connsiteX62" fmla="*/ 4926984 w 6055600"/>
                <a:gd name="connsiteY62" fmla="*/ 1529226 h 6858000"/>
                <a:gd name="connsiteX63" fmla="*/ 4790925 w 6055600"/>
                <a:gd name="connsiteY63" fmla="*/ 1209923 h 6858000"/>
                <a:gd name="connsiteX64" fmla="*/ 4650559 w 6055600"/>
                <a:gd name="connsiteY64" fmla="*/ 902490 h 6858000"/>
                <a:gd name="connsiteX65" fmla="*/ 4491930 w 6055600"/>
                <a:gd name="connsiteY65" fmla="*/ 616919 h 6858000"/>
                <a:gd name="connsiteX66" fmla="*/ 4302323 w 6055600"/>
                <a:gd name="connsiteY66" fmla="*/ 366083 h 6858000"/>
                <a:gd name="connsiteX67" fmla="*/ 4072203 w 6055600"/>
                <a:gd name="connsiteY67" fmla="*/ 164982 h 6858000"/>
                <a:gd name="connsiteX68" fmla="*/ 3803964 w 6055600"/>
                <a:gd name="connsiteY68" fmla="*/ 21052 h 6858000"/>
                <a:gd name="connsiteX69" fmla="*/ 3768314 w 6055600"/>
                <a:gd name="connsiteY69" fmla="*/ 6826 h 6858000"/>
                <a:gd name="connsiteX70" fmla="*/ 1589779 w 6055600"/>
                <a:gd name="connsiteY70" fmla="*/ 0 h 6858000"/>
                <a:gd name="connsiteX71" fmla="*/ 1918056 w 6055600"/>
                <a:gd name="connsiteY71" fmla="*/ 0 h 6858000"/>
                <a:gd name="connsiteX72" fmla="*/ 1764243 w 6055600"/>
                <a:gd name="connsiteY72" fmla="*/ 55145 h 6858000"/>
                <a:gd name="connsiteX73" fmla="*/ 1313330 w 6055600"/>
                <a:gd name="connsiteY73" fmla="*/ 274424 h 6858000"/>
                <a:gd name="connsiteX74" fmla="*/ 295673 w 6055600"/>
                <a:gd name="connsiteY74" fmla="*/ 1187630 h 6858000"/>
                <a:gd name="connsiteX75" fmla="*/ 96207 w 6055600"/>
                <a:gd name="connsiteY75" fmla="*/ 1474327 h 6858000"/>
                <a:gd name="connsiteX76" fmla="*/ 0 w 6055600"/>
                <a:gd name="connsiteY76" fmla="*/ 1641460 h 6858000"/>
                <a:gd name="connsiteX77" fmla="*/ 0 w 6055600"/>
                <a:gd name="connsiteY77" fmla="*/ 1224218 h 6858000"/>
                <a:gd name="connsiteX78" fmla="*/ 150937 w 6055600"/>
                <a:gd name="connsiteY78" fmla="*/ 1040975 h 6858000"/>
                <a:gd name="connsiteX79" fmla="*/ 1264907 w 6055600"/>
                <a:gd name="connsiteY79" fmla="*/ 158248 h 6858000"/>
                <a:gd name="connsiteX80" fmla="*/ 1575167 w 6055600"/>
                <a:gd name="connsiteY80" fmla="*/ 567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6055600" h="6858000">
                  <a:moveTo>
                    <a:pt x="0" y="5960220"/>
                  </a:moveTo>
                  <a:lnTo>
                    <a:pt x="36039" y="6002605"/>
                  </a:lnTo>
                  <a:cubicBezTo>
                    <a:pt x="54896" y="6021530"/>
                    <a:pt x="73635" y="6040425"/>
                    <a:pt x="92950" y="6059050"/>
                  </a:cubicBezTo>
                  <a:lnTo>
                    <a:pt x="153706" y="6111427"/>
                  </a:lnTo>
                  <a:cubicBezTo>
                    <a:pt x="173546" y="6129485"/>
                    <a:pt x="195722" y="6144912"/>
                    <a:pt x="216806" y="6161603"/>
                  </a:cubicBezTo>
                  <a:cubicBezTo>
                    <a:pt x="238229" y="6177961"/>
                    <a:pt x="259466" y="6194551"/>
                    <a:pt x="281945" y="6209777"/>
                  </a:cubicBezTo>
                  <a:cubicBezTo>
                    <a:pt x="369940" y="6272709"/>
                    <a:pt x="461791" y="6332004"/>
                    <a:pt x="553337" y="6391500"/>
                  </a:cubicBezTo>
                  <a:lnTo>
                    <a:pt x="690543" y="6481634"/>
                  </a:lnTo>
                  <a:lnTo>
                    <a:pt x="827127" y="6573159"/>
                  </a:lnTo>
                  <a:cubicBezTo>
                    <a:pt x="917674" y="6634511"/>
                    <a:pt x="1007156" y="6697737"/>
                    <a:pt x="1095915" y="6762202"/>
                  </a:cubicBezTo>
                  <a:lnTo>
                    <a:pt x="1224853" y="6858000"/>
                  </a:lnTo>
                  <a:lnTo>
                    <a:pt x="1154072" y="6858000"/>
                  </a:lnTo>
                  <a:lnTo>
                    <a:pt x="1073489" y="6799140"/>
                  </a:lnTo>
                  <a:cubicBezTo>
                    <a:pt x="983882" y="6736908"/>
                    <a:pt x="892851" y="6677125"/>
                    <a:pt x="800175" y="6620441"/>
                  </a:cubicBezTo>
                  <a:cubicBezTo>
                    <a:pt x="615108" y="6506015"/>
                    <a:pt x="422939" y="6407807"/>
                    <a:pt x="231518" y="6299323"/>
                  </a:cubicBezTo>
                  <a:cubicBezTo>
                    <a:pt x="207467" y="6286226"/>
                    <a:pt x="184098" y="6271045"/>
                    <a:pt x="160401" y="6256627"/>
                  </a:cubicBezTo>
                  <a:cubicBezTo>
                    <a:pt x="136809" y="6241811"/>
                    <a:pt x="112558" y="6228518"/>
                    <a:pt x="89697" y="6211916"/>
                  </a:cubicBezTo>
                  <a:lnTo>
                    <a:pt x="20148" y="6163835"/>
                  </a:lnTo>
                  <a:lnTo>
                    <a:pt x="0" y="6147796"/>
                  </a:lnTo>
                  <a:close/>
                  <a:moveTo>
                    <a:pt x="3748345" y="0"/>
                  </a:moveTo>
                  <a:lnTo>
                    <a:pt x="4277792" y="0"/>
                  </a:lnTo>
                  <a:lnTo>
                    <a:pt x="4339531" y="40262"/>
                  </a:lnTo>
                  <a:cubicBezTo>
                    <a:pt x="4386991" y="75346"/>
                    <a:pt x="4432680" y="113353"/>
                    <a:pt x="4476306" y="153922"/>
                  </a:cubicBezTo>
                  <a:cubicBezTo>
                    <a:pt x="4563779" y="234693"/>
                    <a:pt x="4642423" y="325982"/>
                    <a:pt x="4713639" y="422076"/>
                  </a:cubicBezTo>
                  <a:cubicBezTo>
                    <a:pt x="4784481" y="518635"/>
                    <a:pt x="4848552" y="619893"/>
                    <a:pt x="4906991" y="723463"/>
                  </a:cubicBezTo>
                  <a:cubicBezTo>
                    <a:pt x="4965582" y="826932"/>
                    <a:pt x="5019421" y="932243"/>
                    <a:pt x="5070511" y="1037524"/>
                  </a:cubicBezTo>
                  <a:cubicBezTo>
                    <a:pt x="5121871" y="1142738"/>
                    <a:pt x="5170833" y="1248016"/>
                    <a:pt x="5219493" y="1352079"/>
                  </a:cubicBezTo>
                  <a:cubicBezTo>
                    <a:pt x="5268459" y="1455943"/>
                    <a:pt x="5317204" y="1558756"/>
                    <a:pt x="5367779" y="1658945"/>
                  </a:cubicBezTo>
                  <a:lnTo>
                    <a:pt x="5446095" y="1811301"/>
                  </a:lnTo>
                  <a:cubicBezTo>
                    <a:pt x="5472584" y="1862992"/>
                    <a:pt x="5498885" y="1914915"/>
                    <a:pt x="5525115" y="1967103"/>
                  </a:cubicBezTo>
                  <a:cubicBezTo>
                    <a:pt x="5629428" y="2176256"/>
                    <a:pt x="5730254" y="2391411"/>
                    <a:pt x="5816642" y="2618837"/>
                  </a:cubicBezTo>
                  <a:cubicBezTo>
                    <a:pt x="5902562" y="2846137"/>
                    <a:pt x="5974641" y="3086291"/>
                    <a:pt x="6015787" y="3339957"/>
                  </a:cubicBezTo>
                  <a:cubicBezTo>
                    <a:pt x="6036373" y="3466512"/>
                    <a:pt x="6050262" y="3596084"/>
                    <a:pt x="6054206" y="3727239"/>
                  </a:cubicBezTo>
                  <a:cubicBezTo>
                    <a:pt x="6058266" y="3858425"/>
                    <a:pt x="6053460" y="3990915"/>
                    <a:pt x="6039811" y="4122735"/>
                  </a:cubicBezTo>
                  <a:cubicBezTo>
                    <a:pt x="6026397" y="4254618"/>
                    <a:pt x="6002552" y="4385688"/>
                    <a:pt x="5971601" y="4514288"/>
                  </a:cubicBezTo>
                  <a:cubicBezTo>
                    <a:pt x="5963342" y="4546050"/>
                    <a:pt x="5955885" y="4579019"/>
                    <a:pt x="5946751" y="4609838"/>
                  </a:cubicBezTo>
                  <a:lnTo>
                    <a:pt x="5919986" y="4703178"/>
                  </a:lnTo>
                  <a:lnTo>
                    <a:pt x="5890731" y="4795992"/>
                  </a:lnTo>
                  <a:cubicBezTo>
                    <a:pt x="5880825" y="4826888"/>
                    <a:pt x="5869667" y="4857307"/>
                    <a:pt x="5859058" y="4888015"/>
                  </a:cubicBezTo>
                  <a:cubicBezTo>
                    <a:pt x="5772112" y="5132558"/>
                    <a:pt x="5660551" y="5369373"/>
                    <a:pt x="5525053" y="5588449"/>
                  </a:cubicBezTo>
                  <a:cubicBezTo>
                    <a:pt x="5389674" y="5807557"/>
                    <a:pt x="5232835" y="6010440"/>
                    <a:pt x="5058962" y="6189929"/>
                  </a:cubicBezTo>
                  <a:cubicBezTo>
                    <a:pt x="4972125" y="6279771"/>
                    <a:pt x="4880998" y="6363650"/>
                    <a:pt x="4787706" y="6442985"/>
                  </a:cubicBezTo>
                  <a:cubicBezTo>
                    <a:pt x="4693655" y="6521410"/>
                    <a:pt x="4597439" y="6595290"/>
                    <a:pt x="4498686" y="6663678"/>
                  </a:cubicBezTo>
                  <a:cubicBezTo>
                    <a:pt x="4399893" y="6731984"/>
                    <a:pt x="4299240" y="6795191"/>
                    <a:pt x="4197167" y="6854053"/>
                  </a:cubicBezTo>
                  <a:lnTo>
                    <a:pt x="4189720" y="6858000"/>
                  </a:lnTo>
                  <a:lnTo>
                    <a:pt x="3651929" y="6858000"/>
                  </a:lnTo>
                  <a:lnTo>
                    <a:pt x="3789040" y="6778034"/>
                  </a:lnTo>
                  <a:cubicBezTo>
                    <a:pt x="3978462" y="6656931"/>
                    <a:pt x="4162446" y="6525734"/>
                    <a:pt x="4335568" y="6382709"/>
                  </a:cubicBezTo>
                  <a:cubicBezTo>
                    <a:pt x="4422084" y="6310901"/>
                    <a:pt x="4506335" y="6236787"/>
                    <a:pt x="4586923" y="6158577"/>
                  </a:cubicBezTo>
                  <a:cubicBezTo>
                    <a:pt x="4668153" y="6081248"/>
                    <a:pt x="4745649" y="6000086"/>
                    <a:pt x="4819585" y="5915847"/>
                  </a:cubicBezTo>
                  <a:cubicBezTo>
                    <a:pt x="4967573" y="5747401"/>
                    <a:pt x="5101426" y="5566247"/>
                    <a:pt x="5214727" y="5371094"/>
                  </a:cubicBezTo>
                  <a:cubicBezTo>
                    <a:pt x="5327795" y="5175879"/>
                    <a:pt x="5421090" y="4968427"/>
                    <a:pt x="5495409" y="4752778"/>
                  </a:cubicBezTo>
                  <a:cubicBezTo>
                    <a:pt x="5504291" y="4725712"/>
                    <a:pt x="5513872" y="4698834"/>
                    <a:pt x="5522322" y="4671511"/>
                  </a:cubicBezTo>
                  <a:lnTo>
                    <a:pt x="5547631" y="4589675"/>
                  </a:lnTo>
                  <a:lnTo>
                    <a:pt x="5570792" y="4506978"/>
                  </a:lnTo>
                  <a:cubicBezTo>
                    <a:pt x="5578845" y="4479265"/>
                    <a:pt x="5584485" y="4452605"/>
                    <a:pt x="5591541" y="4425334"/>
                  </a:cubicBezTo>
                  <a:cubicBezTo>
                    <a:pt x="5618002" y="4316765"/>
                    <a:pt x="5636850" y="4207148"/>
                    <a:pt x="5649500" y="4097286"/>
                  </a:cubicBezTo>
                  <a:cubicBezTo>
                    <a:pt x="5674602" y="3877368"/>
                    <a:pt x="5668749" y="3656091"/>
                    <a:pt x="5637615" y="3437524"/>
                  </a:cubicBezTo>
                  <a:cubicBezTo>
                    <a:pt x="5605861" y="3218934"/>
                    <a:pt x="5549060" y="3003118"/>
                    <a:pt x="5475454" y="2791575"/>
                  </a:cubicBezTo>
                  <a:cubicBezTo>
                    <a:pt x="5402070" y="2579668"/>
                    <a:pt x="5313111" y="2371656"/>
                    <a:pt x="5217600" y="2164719"/>
                  </a:cubicBezTo>
                  <a:cubicBezTo>
                    <a:pt x="5193627" y="2112994"/>
                    <a:pt x="5169419" y="2061207"/>
                    <a:pt x="5144941" y="2009490"/>
                  </a:cubicBezTo>
                  <a:lnTo>
                    <a:pt x="5070052" y="1851823"/>
                  </a:lnTo>
                  <a:cubicBezTo>
                    <a:pt x="5020031" y="1744421"/>
                    <a:pt x="4972748" y="1636620"/>
                    <a:pt x="4926984" y="1529226"/>
                  </a:cubicBezTo>
                  <a:lnTo>
                    <a:pt x="4790925" y="1209923"/>
                  </a:lnTo>
                  <a:cubicBezTo>
                    <a:pt x="4745458" y="1105158"/>
                    <a:pt x="4699567" y="1001976"/>
                    <a:pt x="4650559" y="902490"/>
                  </a:cubicBezTo>
                  <a:cubicBezTo>
                    <a:pt x="4601243" y="803205"/>
                    <a:pt x="4549606" y="706978"/>
                    <a:pt x="4491930" y="616919"/>
                  </a:cubicBezTo>
                  <a:cubicBezTo>
                    <a:pt x="4434712" y="526559"/>
                    <a:pt x="4372370" y="441762"/>
                    <a:pt x="4302323" y="366083"/>
                  </a:cubicBezTo>
                  <a:cubicBezTo>
                    <a:pt x="4232428" y="290304"/>
                    <a:pt x="4155542" y="222846"/>
                    <a:pt x="4072203" y="164982"/>
                  </a:cubicBezTo>
                  <a:cubicBezTo>
                    <a:pt x="3988864" y="107118"/>
                    <a:pt x="3898693" y="59316"/>
                    <a:pt x="3803964" y="21052"/>
                  </a:cubicBezTo>
                  <a:lnTo>
                    <a:pt x="3768314" y="6826"/>
                  </a:lnTo>
                  <a:close/>
                  <a:moveTo>
                    <a:pt x="1589779" y="0"/>
                  </a:moveTo>
                  <a:lnTo>
                    <a:pt x="1918056" y="0"/>
                  </a:lnTo>
                  <a:lnTo>
                    <a:pt x="1764243" y="55145"/>
                  </a:lnTo>
                  <a:cubicBezTo>
                    <a:pt x="1609764" y="115414"/>
                    <a:pt x="1458840" y="188978"/>
                    <a:pt x="1313330" y="274424"/>
                  </a:cubicBezTo>
                  <a:cubicBezTo>
                    <a:pt x="924625" y="501532"/>
                    <a:pt x="576885" y="817476"/>
                    <a:pt x="295673" y="1187630"/>
                  </a:cubicBezTo>
                  <a:cubicBezTo>
                    <a:pt x="225216" y="1280162"/>
                    <a:pt x="158640" y="1375858"/>
                    <a:pt x="96207" y="1474327"/>
                  </a:cubicBezTo>
                  <a:lnTo>
                    <a:pt x="0" y="1641460"/>
                  </a:lnTo>
                  <a:lnTo>
                    <a:pt x="0" y="1224218"/>
                  </a:lnTo>
                  <a:lnTo>
                    <a:pt x="150937" y="1040975"/>
                  </a:lnTo>
                  <a:cubicBezTo>
                    <a:pt x="478530" y="677729"/>
                    <a:pt x="858178" y="381092"/>
                    <a:pt x="1264907" y="158248"/>
                  </a:cubicBezTo>
                  <a:cubicBezTo>
                    <a:pt x="1366631" y="102619"/>
                    <a:pt x="1470177" y="51760"/>
                    <a:pt x="1575167" y="567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4A12F-C179-F563-A880-7AC8B7139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3650" y="1809866"/>
            <a:ext cx="5614988" cy="4692319"/>
          </a:xfrm>
        </p:spPr>
        <p:txBody>
          <a:bodyPr anchor="t">
            <a:normAutofit/>
          </a:bodyPr>
          <a:lstStyle/>
          <a:p>
            <a:pPr algn="just"/>
            <a:r>
              <a:rPr lang="en-GB" sz="1800" b="0" i="0" dirty="0" err="1">
                <a:solidFill>
                  <a:schemeClr val="tx2"/>
                </a:solidFill>
                <a:effectLst/>
              </a:rPr>
              <a:t>Proiectul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W4 Energy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vizeaza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constructia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a </a:t>
            </a:r>
            <a:r>
              <a:rPr lang="en-GB" sz="1800" b="1" i="0" dirty="0" err="1">
                <a:solidFill>
                  <a:schemeClr val="tx2"/>
                </a:solidFill>
                <a:effectLst/>
              </a:rPr>
              <a:t>patru</a:t>
            </a:r>
            <a:r>
              <a:rPr lang="en-GB" sz="1800" b="1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1" i="0" dirty="0" err="1">
                <a:solidFill>
                  <a:schemeClr val="tx2"/>
                </a:solidFill>
                <a:effectLst/>
              </a:rPr>
              <a:t>parcuri</a:t>
            </a:r>
            <a:r>
              <a:rPr lang="en-GB" sz="1800" b="1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1" i="0" dirty="0" err="1">
                <a:solidFill>
                  <a:schemeClr val="tx2"/>
                </a:solidFill>
                <a:effectLst/>
              </a:rPr>
              <a:t>fotovoltaice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ce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se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vor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intinde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pe o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suprafata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totala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de </a:t>
            </a:r>
            <a:r>
              <a:rPr lang="en-GB" sz="1800" b="1" dirty="0">
                <a:solidFill>
                  <a:schemeClr val="tx2"/>
                </a:solidFill>
              </a:rPr>
              <a:t>2</a:t>
            </a:r>
            <a:r>
              <a:rPr lang="en-GB" sz="1800" b="1" i="0" dirty="0">
                <a:solidFill>
                  <a:schemeClr val="tx2"/>
                </a:solidFill>
                <a:effectLst/>
              </a:rPr>
              <a:t>0.000mp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(</a:t>
            </a:r>
            <a:r>
              <a:rPr lang="en-GB" sz="1800" b="1" i="0" dirty="0">
                <a:solidFill>
                  <a:schemeClr val="tx2"/>
                </a:solidFill>
                <a:effectLst/>
              </a:rPr>
              <a:t>5.000mp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pentru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fiecare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parc), situate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intr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-o zona cu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eficienta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maxima de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captare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a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energiei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solare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si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de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producere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a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energiei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electrice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.  </a:t>
            </a:r>
          </a:p>
          <a:p>
            <a:pPr algn="just"/>
            <a:r>
              <a:rPr lang="en-GB" sz="1800" b="0" i="0" dirty="0">
                <a:solidFill>
                  <a:schemeClr val="tx2"/>
                </a:solidFill>
                <a:effectLst/>
              </a:rPr>
              <a:t>Pe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suprafata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fiecarui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parc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vor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fi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amplasate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cate </a:t>
            </a:r>
            <a:r>
              <a:rPr lang="en-GB" sz="1800" b="1" dirty="0">
                <a:solidFill>
                  <a:schemeClr val="tx2"/>
                </a:solidFill>
              </a:rPr>
              <a:t>8</a:t>
            </a:r>
            <a:r>
              <a:rPr lang="en-GB" sz="1800" b="1" i="0" dirty="0">
                <a:solidFill>
                  <a:schemeClr val="tx2"/>
                </a:solidFill>
                <a:effectLst/>
              </a:rPr>
              <a:t>00 de </a:t>
            </a:r>
            <a:r>
              <a:rPr lang="en-GB" sz="1800" b="1" i="0" dirty="0" err="1">
                <a:solidFill>
                  <a:schemeClr val="tx2"/>
                </a:solidFill>
                <a:effectLst/>
              </a:rPr>
              <a:t>panouri</a:t>
            </a:r>
            <a:r>
              <a:rPr lang="en-GB" sz="1800" b="1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1" i="0" dirty="0" err="1">
                <a:solidFill>
                  <a:schemeClr val="tx2"/>
                </a:solidFill>
                <a:effectLst/>
              </a:rPr>
              <a:t>fotovoltaice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, un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singur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panou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avand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o capacitate de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productie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de </a:t>
            </a:r>
            <a:r>
              <a:rPr lang="en-GB" sz="1800" b="1" i="0" dirty="0">
                <a:solidFill>
                  <a:schemeClr val="tx2"/>
                </a:solidFill>
                <a:effectLst/>
              </a:rPr>
              <a:t>±500w/h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,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toate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cele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patru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parcuri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insumand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un total de </a:t>
            </a:r>
            <a:r>
              <a:rPr lang="en-GB" sz="1800" b="1" dirty="0">
                <a:solidFill>
                  <a:schemeClr val="tx2"/>
                </a:solidFill>
              </a:rPr>
              <a:t>3</a:t>
            </a:r>
            <a:r>
              <a:rPr lang="en-GB" sz="1800" b="1" i="0" dirty="0">
                <a:solidFill>
                  <a:schemeClr val="tx2"/>
                </a:solidFill>
                <a:effectLst/>
              </a:rPr>
              <a:t>.200 </a:t>
            </a:r>
            <a:r>
              <a:rPr lang="en-GB" sz="1800" b="1" i="0" dirty="0" err="1">
                <a:solidFill>
                  <a:schemeClr val="tx2"/>
                </a:solidFill>
                <a:effectLst/>
              </a:rPr>
              <a:t>panouri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.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Acestea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vor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fi de tip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monocristalin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, de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cea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mai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buna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calitate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si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cu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cea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mai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mare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eficienta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energetica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. </a:t>
            </a:r>
          </a:p>
          <a:p>
            <a:pPr algn="just"/>
            <a:r>
              <a:rPr lang="en-GB" sz="1800" b="0" i="0" dirty="0" err="1">
                <a:solidFill>
                  <a:schemeClr val="tx2"/>
                </a:solidFill>
                <a:effectLst/>
              </a:rPr>
              <a:t>Panourile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sunt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amplasate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in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randuri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egale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,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fiecare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ocupand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o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suprafata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de </a:t>
            </a:r>
            <a:r>
              <a:rPr lang="en-GB" sz="1800" b="1" i="0" dirty="0">
                <a:solidFill>
                  <a:schemeClr val="tx2"/>
                </a:solidFill>
                <a:effectLst/>
              </a:rPr>
              <a:t>2mp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.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Pentru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alimentarea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la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reteaua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de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energie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electrica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vor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fi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utilizate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invertoare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.</a:t>
            </a:r>
          </a:p>
          <a:p>
            <a:pPr algn="just"/>
            <a:r>
              <a:rPr lang="en-GB" sz="1800" b="0" i="0" dirty="0" err="1">
                <a:solidFill>
                  <a:schemeClr val="tx2"/>
                </a:solidFill>
                <a:effectLst/>
              </a:rPr>
              <a:t>Productia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estimata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a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celor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doua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parcuri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pentru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o </a:t>
            </a:r>
            <a:r>
              <a:rPr lang="en-GB" sz="1800" b="0" i="0" dirty="0" err="1">
                <a:solidFill>
                  <a:schemeClr val="tx2"/>
                </a:solidFill>
                <a:effectLst/>
              </a:rPr>
              <a:t>perioada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 de </a:t>
            </a:r>
            <a:r>
              <a:rPr lang="en-GB" sz="1800" b="1" i="0" dirty="0">
                <a:solidFill>
                  <a:schemeClr val="tx2"/>
                </a:solidFill>
                <a:effectLst/>
              </a:rPr>
              <a:t>1 an </a:t>
            </a:r>
            <a:r>
              <a:rPr lang="en-GB" sz="1800" b="1" i="0" dirty="0" err="1">
                <a:solidFill>
                  <a:schemeClr val="tx2"/>
                </a:solidFill>
                <a:effectLst/>
              </a:rPr>
              <a:t>este</a:t>
            </a:r>
            <a:r>
              <a:rPr lang="en-GB" sz="1800" b="1" i="0" dirty="0">
                <a:solidFill>
                  <a:schemeClr val="tx2"/>
                </a:solidFill>
                <a:effectLst/>
              </a:rPr>
              <a:t> de ~2080MW</a:t>
            </a:r>
            <a:r>
              <a:rPr lang="en-GB" sz="1800" b="0" i="0" dirty="0">
                <a:solidFill>
                  <a:schemeClr val="tx2"/>
                </a:solidFill>
                <a:effectLst/>
              </a:rPr>
              <a:t>.</a:t>
            </a:r>
            <a:endParaRPr lang="en-RO" sz="1800" dirty="0">
              <a:solidFill>
                <a:schemeClr val="tx2"/>
              </a:solidFill>
            </a:endParaRPr>
          </a:p>
        </p:txBody>
      </p:sp>
      <p:pic>
        <p:nvPicPr>
          <p:cNvPr id="5" name="Picture 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96C887FD-1443-04FB-AE46-F464BD6A6D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40" y="1692699"/>
            <a:ext cx="3793701" cy="3793701"/>
          </a:xfrm>
          <a:prstGeom prst="rect">
            <a:avLst/>
          </a:prstGeom>
          <a:solidFill>
            <a:srgbClr val="1CE2CB"/>
          </a:solidFill>
        </p:spPr>
      </p:pic>
    </p:spTree>
    <p:extLst>
      <p:ext uri="{BB962C8B-B14F-4D97-AF65-F5344CB8AC3E}">
        <p14:creationId xmlns:p14="http://schemas.microsoft.com/office/powerpoint/2010/main" val="2669918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B902CB9-C7DC-4673-B7D5-F22DCF0EC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Dim (Medium Sun) outline">
            <a:extLst>
              <a:ext uri="{FF2B5EF4-FFF2-40B4-BE49-F238E27FC236}">
                <a16:creationId xmlns:a16="http://schemas.microsoft.com/office/drawing/2014/main" id="{BEB85D58-D5C3-B411-C2D2-00E2FEED5C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6098" y="552354"/>
            <a:ext cx="2240384" cy="2240384"/>
          </a:xfrm>
          <a:prstGeom prst="rect">
            <a:avLst/>
          </a:prstGeom>
        </p:spPr>
      </p:pic>
      <p:pic>
        <p:nvPicPr>
          <p:cNvPr id="7" name="Graphic 6" descr="Arrow Right with solid fill">
            <a:extLst>
              <a:ext uri="{FF2B5EF4-FFF2-40B4-BE49-F238E27FC236}">
                <a16:creationId xmlns:a16="http://schemas.microsoft.com/office/drawing/2014/main" id="{C0C6AB67-FC2F-ABD1-F7C9-313EB456EC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93536" y="552354"/>
            <a:ext cx="1828404" cy="2240384"/>
          </a:xfrm>
          <a:prstGeom prst="rect">
            <a:avLst/>
          </a:prstGeom>
        </p:spPr>
      </p:pic>
      <p:pic>
        <p:nvPicPr>
          <p:cNvPr id="9" name="Graphic 8" descr="Solar Panels with solid fill">
            <a:extLst>
              <a:ext uri="{FF2B5EF4-FFF2-40B4-BE49-F238E27FC236}">
                <a16:creationId xmlns:a16="http://schemas.microsoft.com/office/drawing/2014/main" id="{8617D550-6C24-007B-6629-32FE2F053A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80974" y="552354"/>
            <a:ext cx="2240384" cy="2240384"/>
          </a:xfrm>
          <a:prstGeom prst="rect">
            <a:avLst/>
          </a:prstGeom>
        </p:spPr>
      </p:pic>
      <p:pic>
        <p:nvPicPr>
          <p:cNvPr id="10" name="Graphic 9" descr="Arrow Right with solid fill">
            <a:extLst>
              <a:ext uri="{FF2B5EF4-FFF2-40B4-BE49-F238E27FC236}">
                <a16:creationId xmlns:a16="http://schemas.microsoft.com/office/drawing/2014/main" id="{22FEC372-92B9-B2A4-9C52-4305D36A43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68412" y="552354"/>
            <a:ext cx="1775588" cy="2240384"/>
          </a:xfrm>
          <a:prstGeom prst="rect">
            <a:avLst/>
          </a:prstGeom>
        </p:spPr>
      </p:pic>
      <p:pic>
        <p:nvPicPr>
          <p:cNvPr id="12" name="Graphic 11" descr="Lightbulb outline">
            <a:extLst>
              <a:ext uri="{FF2B5EF4-FFF2-40B4-BE49-F238E27FC236}">
                <a16:creationId xmlns:a16="http://schemas.microsoft.com/office/drawing/2014/main" id="{639844C3-AA80-80C2-5E25-E21F429F7A9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366066" y="4426398"/>
            <a:ext cx="2240384" cy="2240384"/>
          </a:xfrm>
          <a:prstGeom prst="rect">
            <a:avLst/>
          </a:prstGeom>
        </p:spPr>
      </p:pic>
      <p:graphicFrame>
        <p:nvGraphicFramePr>
          <p:cNvPr id="21" name="Content Placeholder 15">
            <a:extLst>
              <a:ext uri="{FF2B5EF4-FFF2-40B4-BE49-F238E27FC236}">
                <a16:creationId xmlns:a16="http://schemas.microsoft.com/office/drawing/2014/main" id="{BC0A485D-9174-D153-4CE2-617214208E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49340"/>
              </p:ext>
            </p:extLst>
          </p:nvPr>
        </p:nvGraphicFramePr>
        <p:xfrm>
          <a:off x="653821" y="3452774"/>
          <a:ext cx="7941425" cy="2832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14" name="Graphic 13" descr="Electric Tower outline">
            <a:extLst>
              <a:ext uri="{FF2B5EF4-FFF2-40B4-BE49-F238E27FC236}">
                <a16:creationId xmlns:a16="http://schemas.microsoft.com/office/drawing/2014/main" id="{12D807A1-0A12-B5D9-38F1-E8695FEE8EA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755850" y="613480"/>
            <a:ext cx="1430208" cy="1893791"/>
          </a:xfrm>
          <a:prstGeom prst="rect">
            <a:avLst/>
          </a:prstGeom>
        </p:spPr>
      </p:pic>
      <p:pic>
        <p:nvPicPr>
          <p:cNvPr id="15" name="Graphic 14" descr="Arrow Right with solid fill">
            <a:extLst>
              <a:ext uri="{FF2B5EF4-FFF2-40B4-BE49-F238E27FC236}">
                <a16:creationId xmlns:a16="http://schemas.microsoft.com/office/drawing/2014/main" id="{E1284DBB-CB3C-1C36-9DA8-E06E0D16EE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5400000">
            <a:off x="9598464" y="2650810"/>
            <a:ext cx="1775588" cy="177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290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486015-ABD2-4EF7-7F68-D63C3227E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655544"/>
            <a:ext cx="9833548" cy="1066802"/>
          </a:xfrm>
        </p:spPr>
        <p:txBody>
          <a:bodyPr anchor="b">
            <a:normAutofit/>
          </a:bodyPr>
          <a:lstStyle/>
          <a:p>
            <a:r>
              <a:rPr lang="en-RO" sz="3600" b="1" dirty="0">
                <a:solidFill>
                  <a:schemeClr val="tx2"/>
                </a:solidFill>
              </a:rPr>
              <a:t>W4 Energy asigura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83941-7654-9BD4-162E-751900E7B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2190080"/>
            <a:ext cx="8455231" cy="4012375"/>
          </a:xfrm>
        </p:spPr>
        <p:txBody>
          <a:bodyPr anchor="ctr">
            <a:normAutofit fontScale="92500" lnSpcReduction="20000"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Terenul pe care vor fi amplasate cele patru parcuri,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intr-o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zona cu eficienta maxima de producere a energiei electrice;</a:t>
            </a:r>
            <a:endParaRPr lang="en-RO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ro-RO" sz="1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rumurile de acces;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ro-RO" sz="1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istem de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imprejmuire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parcuri fotovoltaice;</a:t>
            </a:r>
            <a:endParaRPr lang="en-RO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ro-RO" sz="1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tructura metalica pe care se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amplaseaza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panourile;</a:t>
            </a:r>
            <a:endParaRPr lang="en-RO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ro-RO" sz="1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ontare panouri fotovoltaice;</a:t>
            </a:r>
            <a:endParaRPr lang="en-RO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ro-RO" sz="1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nvertoare;</a:t>
            </a:r>
            <a:endParaRPr lang="en-RO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ro-RO" sz="1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ablurile aferente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injectarii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energiei in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retea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RO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ro-RO" sz="18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njectia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energie in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reteaua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electricitate;</a:t>
            </a:r>
            <a:endParaRPr lang="en-RO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ro-RO" sz="18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ncheierea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contractului cu furnizorul de energie electrica;</a:t>
            </a:r>
            <a:endParaRPr lang="en-RO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ro-RO" sz="1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sigurare si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mentanta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parcuri;</a:t>
            </a:r>
            <a:endParaRPr lang="en-RO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ro-RO" sz="1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lata investitori;</a:t>
            </a:r>
            <a:endParaRPr lang="en-RO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ro-RO" sz="1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aportare lunara </a:t>
            </a:r>
            <a:r>
              <a:rPr lang="ro-RO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catre</a:t>
            </a:r>
            <a:r>
              <a:rPr lang="ro-RO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investitori.</a:t>
            </a:r>
            <a:endParaRPr lang="en-RO" sz="18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RO" sz="700" dirty="0">
              <a:solidFill>
                <a:schemeClr val="tx2"/>
              </a:solidFill>
            </a:endParaRPr>
          </a:p>
        </p:txBody>
      </p:sp>
      <p:pic>
        <p:nvPicPr>
          <p:cNvPr id="7" name="Picture 6" descr="Logo, icon&#10;&#10;Description automatically generated">
            <a:extLst>
              <a:ext uri="{FF2B5EF4-FFF2-40B4-BE49-F238E27FC236}">
                <a16:creationId xmlns:a16="http://schemas.microsoft.com/office/drawing/2014/main" id="{D9775474-70C8-FEA6-8634-1CACAB193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0231" y="2641149"/>
            <a:ext cx="4065626" cy="406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64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1645</Words>
  <Application>Microsoft Macintosh PowerPoint</Application>
  <PresentationFormat>Widescreen</PresentationFormat>
  <Paragraphs>130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Wingdings</vt:lpstr>
      <vt:lpstr>Office Theme</vt:lpstr>
      <vt:lpstr>W4 Energy</vt:lpstr>
      <vt:lpstr>Ce este Energia Fotovoltaica?</vt:lpstr>
      <vt:lpstr>Ce este un parc Fotovoltaic?</vt:lpstr>
      <vt:lpstr>Avantajele investitiei intr-un parc fotovoltaic? </vt:lpstr>
      <vt:lpstr>Despre noi   Misiunea noastra</vt:lpstr>
      <vt:lpstr>Viziunea noastra</vt:lpstr>
      <vt:lpstr>  W4 Energy Project</vt:lpstr>
      <vt:lpstr>PowerPoint Presentation</vt:lpstr>
      <vt:lpstr>W4 Energy asigura</vt:lpstr>
      <vt:lpstr>Cum Investesc?         Minimul Investitiei      Simulare Calcul Investitie   </vt:lpstr>
      <vt:lpstr>Parc W1F500</vt:lpstr>
      <vt:lpstr>Parc W2F500</vt:lpstr>
      <vt:lpstr>Parc W3F500</vt:lpstr>
      <vt:lpstr>Parc W4F500</vt:lpstr>
      <vt:lpstr>Avantaje Investitor</vt:lpstr>
      <vt:lpstr>Informatii generale</vt:lpstr>
      <vt:lpstr>Invest in Energy.  Invest in Future. Invest in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W4 Energy</dc:title>
  <dc:creator>Giorgiana Moisa</dc:creator>
  <cp:lastModifiedBy>Daniel Constantinescu</cp:lastModifiedBy>
  <cp:revision>15</cp:revision>
  <dcterms:created xsi:type="dcterms:W3CDTF">2022-11-21T07:24:42Z</dcterms:created>
  <dcterms:modified xsi:type="dcterms:W3CDTF">2022-11-26T23:37:38Z</dcterms:modified>
</cp:coreProperties>
</file>